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Override4.xml" ContentType="application/vnd.openxmlformats-officedocument.themeOverrid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30" r:id="rId2"/>
    <p:sldMasterId id="2147483746" r:id="rId3"/>
    <p:sldMasterId id="2147483765" r:id="rId4"/>
    <p:sldMasterId id="2147483779" r:id="rId5"/>
  </p:sldMasterIdLst>
  <p:notesMasterIdLst>
    <p:notesMasterId r:id="rId47"/>
  </p:notesMasterIdLst>
  <p:sldIdLst>
    <p:sldId id="259" r:id="rId6"/>
    <p:sldId id="1458" r:id="rId7"/>
    <p:sldId id="1459" r:id="rId8"/>
    <p:sldId id="1460" r:id="rId9"/>
    <p:sldId id="1461" r:id="rId10"/>
    <p:sldId id="1453" r:id="rId11"/>
    <p:sldId id="1455" r:id="rId12"/>
    <p:sldId id="1440" r:id="rId13"/>
    <p:sldId id="1441" r:id="rId14"/>
    <p:sldId id="1442" r:id="rId15"/>
    <p:sldId id="1443" r:id="rId16"/>
    <p:sldId id="1444" r:id="rId17"/>
    <p:sldId id="1445" r:id="rId18"/>
    <p:sldId id="1456" r:id="rId19"/>
    <p:sldId id="1448" r:id="rId20"/>
    <p:sldId id="1447" r:id="rId21"/>
    <p:sldId id="1449" r:id="rId22"/>
    <p:sldId id="1450" r:id="rId23"/>
    <p:sldId id="1451" r:id="rId24"/>
    <p:sldId id="1356" r:id="rId25"/>
    <p:sldId id="1452" r:id="rId26"/>
    <p:sldId id="1203" r:id="rId27"/>
    <p:sldId id="339" r:id="rId28"/>
    <p:sldId id="349" r:id="rId29"/>
    <p:sldId id="357" r:id="rId30"/>
    <p:sldId id="340" r:id="rId31"/>
    <p:sldId id="341" r:id="rId32"/>
    <p:sldId id="290" r:id="rId33"/>
    <p:sldId id="391" r:id="rId34"/>
    <p:sldId id="378" r:id="rId35"/>
    <p:sldId id="397" r:id="rId36"/>
    <p:sldId id="398" r:id="rId37"/>
    <p:sldId id="384" r:id="rId38"/>
    <p:sldId id="319" r:id="rId39"/>
    <p:sldId id="332" r:id="rId40"/>
    <p:sldId id="302" r:id="rId41"/>
    <p:sldId id="394" r:id="rId42"/>
    <p:sldId id="395" r:id="rId43"/>
    <p:sldId id="399" r:id="rId44"/>
    <p:sldId id="346" r:id="rId45"/>
    <p:sldId id="1462" r:id="rId46"/>
  </p:sldIdLst>
  <p:sldSz cx="9144000" cy="5143500" type="screen16x9"/>
  <p:notesSz cx="6858000" cy="9144000"/>
  <p:defaultTextStyle>
    <a:defPPr>
      <a:defRPr lang="it-IT"/>
    </a:defPPr>
    <a:lvl1pPr marL="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9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116A12F7-B4FA-40BD-8AB8-4EDEF0E4931B}">
          <p14:sldIdLst>
            <p14:sldId id="259"/>
            <p14:sldId id="1458"/>
            <p14:sldId id="1459"/>
            <p14:sldId id="1460"/>
            <p14:sldId id="1461"/>
            <p14:sldId id="1453"/>
            <p14:sldId id="1455"/>
            <p14:sldId id="1440"/>
            <p14:sldId id="1441"/>
            <p14:sldId id="1442"/>
            <p14:sldId id="1443"/>
            <p14:sldId id="1444"/>
            <p14:sldId id="1445"/>
            <p14:sldId id="1456"/>
            <p14:sldId id="1448"/>
            <p14:sldId id="1447"/>
            <p14:sldId id="1449"/>
            <p14:sldId id="1450"/>
            <p14:sldId id="1451"/>
            <p14:sldId id="1356"/>
            <p14:sldId id="1452"/>
            <p14:sldId id="1203"/>
            <p14:sldId id="339"/>
            <p14:sldId id="349"/>
            <p14:sldId id="357"/>
            <p14:sldId id="340"/>
            <p14:sldId id="341"/>
            <p14:sldId id="290"/>
            <p14:sldId id="391"/>
            <p14:sldId id="378"/>
            <p14:sldId id="397"/>
            <p14:sldId id="398"/>
            <p14:sldId id="384"/>
            <p14:sldId id="319"/>
            <p14:sldId id="332"/>
            <p14:sldId id="302"/>
            <p14:sldId id="394"/>
            <p14:sldId id="395"/>
            <p14:sldId id="399"/>
            <p14:sldId id="346"/>
            <p14:sldId id="14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evitali Damiano" initials="PD" lastIdx="1" clrIdx="0">
    <p:extLst>
      <p:ext uri="{19B8F6BF-5375-455C-9EA6-DF929625EA0E}">
        <p15:presenceInfo xmlns:p15="http://schemas.microsoft.com/office/powerpoint/2012/main" userId="S::mi12433@istruzione.it::0b99a79f-c36e-45ee-b9c2-ff200a11d4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5D00"/>
    <a:srgbClr val="FFFFCC"/>
    <a:srgbClr val="FFFF99"/>
    <a:srgbClr val="2EB74A"/>
    <a:srgbClr val="F2B10E"/>
    <a:srgbClr val="95B899"/>
    <a:srgbClr val="E7EEE8"/>
    <a:srgbClr val="83D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4660"/>
  </p:normalViewPr>
  <p:slideViewPr>
    <p:cSldViewPr>
      <p:cViewPr varScale="1">
        <p:scale>
          <a:sx n="143" d="100"/>
          <a:sy n="143" d="100"/>
        </p:scale>
        <p:origin x="76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FCF378-3DCA-43B8-A7FE-73F1E5E4548D}" type="doc">
      <dgm:prSet loTypeId="urn:microsoft.com/office/officeart/2005/8/layout/arrow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9D53F05-CE46-40C5-B52A-472DFB1D82C8}">
      <dgm:prSet phldrT="[Testo]" custT="1"/>
      <dgm:spPr>
        <a:solidFill>
          <a:srgbClr val="0070C0"/>
        </a:solidFill>
      </dgm:spPr>
      <dgm:t>
        <a:bodyPr/>
        <a:lstStyle/>
        <a:p>
          <a:r>
            <a:rPr lang="it-IT" sz="2800" dirty="0"/>
            <a:t>Formazione</a:t>
          </a:r>
        </a:p>
        <a:p>
          <a:r>
            <a:rPr lang="it-IT" sz="1800" dirty="0"/>
            <a:t>Hard skills</a:t>
          </a:r>
        </a:p>
        <a:p>
          <a:r>
            <a:rPr lang="it-IT" sz="1800" dirty="0"/>
            <a:t>Cognitive skills</a:t>
          </a:r>
        </a:p>
      </dgm:t>
    </dgm:pt>
    <dgm:pt modelId="{569094C7-0EE8-4758-AE72-8617EEFF7750}" type="parTrans" cxnId="{FC716F87-3773-4F36-8FA4-BD5F2AB031CF}">
      <dgm:prSet/>
      <dgm:spPr/>
      <dgm:t>
        <a:bodyPr/>
        <a:lstStyle/>
        <a:p>
          <a:endParaRPr lang="it-IT"/>
        </a:p>
      </dgm:t>
    </dgm:pt>
    <dgm:pt modelId="{8DA12A2F-8C6E-4169-9463-877E2A9971C0}" type="sibTrans" cxnId="{FC716F87-3773-4F36-8FA4-BD5F2AB031CF}">
      <dgm:prSet/>
      <dgm:spPr/>
      <dgm:t>
        <a:bodyPr/>
        <a:lstStyle/>
        <a:p>
          <a:endParaRPr lang="it-IT"/>
        </a:p>
      </dgm:t>
    </dgm:pt>
    <dgm:pt modelId="{62A37F89-7A33-4EFD-9651-5628078F6428}">
      <dgm:prSet phldrT="[Tes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solidFill>
                <a:schemeClr val="tx1"/>
              </a:solidFill>
              <a:latin typeface="HP Simplified"/>
              <a:ea typeface="+mn-ea"/>
              <a:cs typeface="+mn-cs"/>
            </a:rPr>
            <a:t>Educazione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</a:rPr>
            <a:t>Soft skills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</a:rPr>
            <a:t>Non cognitive skills</a:t>
          </a:r>
        </a:p>
      </dgm:t>
    </dgm:pt>
    <dgm:pt modelId="{200C7A41-C798-4BB7-B253-3CFB755DDBE1}" type="parTrans" cxnId="{DA51184A-11FB-4C7C-A455-AC18D564322D}">
      <dgm:prSet/>
      <dgm:spPr/>
      <dgm:t>
        <a:bodyPr/>
        <a:lstStyle/>
        <a:p>
          <a:endParaRPr lang="it-IT"/>
        </a:p>
      </dgm:t>
    </dgm:pt>
    <dgm:pt modelId="{04974AF9-DC83-410C-B124-99C015E307EF}" type="sibTrans" cxnId="{DA51184A-11FB-4C7C-A455-AC18D564322D}">
      <dgm:prSet/>
      <dgm:spPr/>
      <dgm:t>
        <a:bodyPr/>
        <a:lstStyle/>
        <a:p>
          <a:endParaRPr lang="it-IT"/>
        </a:p>
      </dgm:t>
    </dgm:pt>
    <dgm:pt modelId="{69BC35BB-FD64-42CE-9EEC-C7E361F11CA2}" type="pres">
      <dgm:prSet presAssocID="{20FCF378-3DCA-43B8-A7FE-73F1E5E4548D}" presName="cycle" presStyleCnt="0">
        <dgm:presLayoutVars>
          <dgm:dir/>
          <dgm:resizeHandles val="exact"/>
        </dgm:presLayoutVars>
      </dgm:prSet>
      <dgm:spPr/>
    </dgm:pt>
    <dgm:pt modelId="{AA61FCC6-906C-40BF-99FF-63178FCE151B}" type="pres">
      <dgm:prSet presAssocID="{49D53F05-CE46-40C5-B52A-472DFB1D82C8}" presName="arrow" presStyleLbl="node1" presStyleIdx="0" presStyleCnt="2">
        <dgm:presLayoutVars>
          <dgm:bulletEnabled val="1"/>
        </dgm:presLayoutVars>
      </dgm:prSet>
      <dgm:spPr/>
    </dgm:pt>
    <dgm:pt modelId="{5F0AC913-29C3-4B50-A708-F40AFECB735D}" type="pres">
      <dgm:prSet presAssocID="{62A37F89-7A33-4EFD-9651-5628078F6428}" presName="arrow" presStyleLbl="node1" presStyleIdx="1" presStyleCnt="2">
        <dgm:presLayoutVars>
          <dgm:bulletEnabled val="1"/>
        </dgm:presLayoutVars>
      </dgm:prSet>
      <dgm:spPr/>
    </dgm:pt>
  </dgm:ptLst>
  <dgm:cxnLst>
    <dgm:cxn modelId="{8A68A308-CAEF-4A55-AC49-06B0F5B4BD96}" type="presOf" srcId="{20FCF378-3DCA-43B8-A7FE-73F1E5E4548D}" destId="{69BC35BB-FD64-42CE-9EEC-C7E361F11CA2}" srcOrd="0" destOrd="0" presId="urn:microsoft.com/office/officeart/2005/8/layout/arrow1"/>
    <dgm:cxn modelId="{B085A324-26AF-4E92-9692-22ED58DFF436}" type="presOf" srcId="{49D53F05-CE46-40C5-B52A-472DFB1D82C8}" destId="{AA61FCC6-906C-40BF-99FF-63178FCE151B}" srcOrd="0" destOrd="0" presId="urn:microsoft.com/office/officeart/2005/8/layout/arrow1"/>
    <dgm:cxn modelId="{701D6B41-E75E-47DD-82AE-07EC3273B9A1}" type="presOf" srcId="{62A37F89-7A33-4EFD-9651-5628078F6428}" destId="{5F0AC913-29C3-4B50-A708-F40AFECB735D}" srcOrd="0" destOrd="0" presId="urn:microsoft.com/office/officeart/2005/8/layout/arrow1"/>
    <dgm:cxn modelId="{DA51184A-11FB-4C7C-A455-AC18D564322D}" srcId="{20FCF378-3DCA-43B8-A7FE-73F1E5E4548D}" destId="{62A37F89-7A33-4EFD-9651-5628078F6428}" srcOrd="1" destOrd="0" parTransId="{200C7A41-C798-4BB7-B253-3CFB755DDBE1}" sibTransId="{04974AF9-DC83-410C-B124-99C015E307EF}"/>
    <dgm:cxn modelId="{FC716F87-3773-4F36-8FA4-BD5F2AB031CF}" srcId="{20FCF378-3DCA-43B8-A7FE-73F1E5E4548D}" destId="{49D53F05-CE46-40C5-B52A-472DFB1D82C8}" srcOrd="0" destOrd="0" parTransId="{569094C7-0EE8-4758-AE72-8617EEFF7750}" sibTransId="{8DA12A2F-8C6E-4169-9463-877E2A9971C0}"/>
    <dgm:cxn modelId="{68FDC58B-2D8F-495D-B954-7B3B4B9BDF98}" type="presParOf" srcId="{69BC35BB-FD64-42CE-9EEC-C7E361F11CA2}" destId="{AA61FCC6-906C-40BF-99FF-63178FCE151B}" srcOrd="0" destOrd="0" presId="urn:microsoft.com/office/officeart/2005/8/layout/arrow1"/>
    <dgm:cxn modelId="{5F6D5954-E34A-4CA5-B92D-088C593F976C}" type="presParOf" srcId="{69BC35BB-FD64-42CE-9EEC-C7E361F11CA2}" destId="{5F0AC913-29C3-4B50-A708-F40AFECB735D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1FCC6-906C-40BF-99FF-63178FCE151B}">
      <dsp:nvSpPr>
        <dsp:cNvPr id="0" name=""/>
        <dsp:cNvSpPr/>
      </dsp:nvSpPr>
      <dsp:spPr>
        <a:xfrm rot="16200000">
          <a:off x="236" y="374086"/>
          <a:ext cx="2708211" cy="2708211"/>
        </a:xfrm>
        <a:prstGeom prst="upArrow">
          <a:avLst>
            <a:gd name="adj1" fmla="val 50000"/>
            <a:gd name="adj2" fmla="val 35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Formazione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Hard skills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Cognitive skills</a:t>
          </a:r>
        </a:p>
      </dsp:txBody>
      <dsp:txXfrm rot="5400000">
        <a:off x="474174" y="1051138"/>
        <a:ext cx="2234274" cy="1354105"/>
      </dsp:txXfrm>
    </dsp:sp>
    <dsp:sp modelId="{5F0AC913-29C3-4B50-A708-F40AFECB735D}">
      <dsp:nvSpPr>
        <dsp:cNvPr id="0" name=""/>
        <dsp:cNvSpPr/>
      </dsp:nvSpPr>
      <dsp:spPr>
        <a:xfrm rot="5400000">
          <a:off x="2980184" y="374086"/>
          <a:ext cx="2708211" cy="2708211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solidFill>
                <a:schemeClr val="tx1"/>
              </a:solidFill>
              <a:latin typeface="HP Simplified"/>
              <a:ea typeface="+mn-ea"/>
              <a:cs typeface="+mn-cs"/>
            </a:rPr>
            <a:t>Educazione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</a:rPr>
            <a:t>Soft skills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</a:rPr>
            <a:t>Non cognitive skills</a:t>
          </a:r>
        </a:p>
      </dsp:txBody>
      <dsp:txXfrm rot="-5400000">
        <a:off x="2980185" y="1051139"/>
        <a:ext cx="2234274" cy="1354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1CF2D-BFEC-468D-B379-008909A6FD95}" type="datetimeFigureOut">
              <a:rPr lang="it-IT" smtClean="0"/>
              <a:t>27/07/2020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BC2B0-F4B5-4C63-A380-2CE7705B5C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209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9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95FE6B-3E99-4A77-B021-F0A2C66924E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411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9AF25-8F3A-4B79-ACB3-1C8B6836C1E9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674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9AF25-8F3A-4B79-ACB3-1C8B6836C1E9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8094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9AF25-8F3A-4B79-ACB3-1C8B6836C1E9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0878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9AF25-8F3A-4B79-ACB3-1C8B6836C1E9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500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9AF25-8F3A-4B79-ACB3-1C8B6836C1E9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7488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9AF25-8F3A-4B79-ACB3-1C8B6836C1E9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371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9AF25-8F3A-4B79-ACB3-1C8B6836C1E9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294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9AF25-8F3A-4B79-ACB3-1C8B6836C1E9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121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9AF25-8F3A-4B79-ACB3-1C8B6836C1E9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967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9AF25-8F3A-4B79-ACB3-1C8B6836C1E9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5889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62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2459D-376B-4583-83DA-20C043AC60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1462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4517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9AF25-8F3A-4B79-ACB3-1C8B6836C1E9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661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9AF25-8F3A-4B79-ACB3-1C8B6836C1E9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262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62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2459D-376B-4583-83DA-20C043AC60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1462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2139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62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2459D-376B-4583-83DA-20C043AC60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1462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7868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62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5FE6B-3E99-4A77-B021-F0A2C66924E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1462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9492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62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2459D-376B-4583-83DA-20C043AC60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1462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2980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62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2459D-376B-4583-83DA-20C043AC60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1462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6837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9AF25-8F3A-4B79-ACB3-1C8B6836C1E9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4301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9AF25-8F3A-4B79-ACB3-1C8B6836C1E9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80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4" y="2000250"/>
            <a:ext cx="6856214" cy="1714500"/>
          </a:xfrm>
          <a:prstGeom prst="rect">
            <a:avLst/>
          </a:prstGeom>
        </p:spPr>
        <p:txBody>
          <a:bodyPr lIns="63967" tIns="31982" rIns="63967" bIns="31982" anchor="b">
            <a:noAutofit/>
          </a:bodyPr>
          <a:lstStyle>
            <a:lvl1pPr>
              <a:lnSpc>
                <a:spcPct val="80000"/>
              </a:lnSpc>
              <a:defRPr sz="6700"/>
            </a:lvl1pPr>
          </a:lstStyle>
          <a:p>
            <a:r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6010" y="3704773"/>
            <a:ext cx="6856214" cy="524330"/>
          </a:xfrm>
          <a:prstGeom prst="rect">
            <a:avLst/>
          </a:prstGeom>
        </p:spPr>
        <p:txBody>
          <a:bodyPr wrap="square" lIns="63967" tIns="31982" rIns="63967" bIns="31982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700"/>
            </a:lvl1pPr>
            <a:lvl2pPr marL="0" indent="0">
              <a:spcBef>
                <a:spcPts val="0"/>
              </a:spcBef>
              <a:buFontTx/>
              <a:buNone/>
              <a:defRPr sz="1700"/>
            </a:lvl2pPr>
            <a:lvl3pPr marL="0" indent="0">
              <a:spcBef>
                <a:spcPts val="0"/>
              </a:spcBef>
              <a:buFontTx/>
              <a:buNone/>
              <a:defRPr sz="1700"/>
            </a:lvl3pPr>
            <a:lvl4pPr marL="0" indent="0">
              <a:spcBef>
                <a:spcPts val="0"/>
              </a:spcBef>
              <a:buFontTx/>
              <a:buNone/>
              <a:defRPr sz="1700"/>
            </a:lvl4pPr>
            <a:lvl5pPr marL="0" indent="0">
              <a:spcBef>
                <a:spcPts val="0"/>
              </a:spcBef>
              <a:buFontTx/>
              <a:buNone/>
              <a:defRPr sz="1700"/>
            </a:lvl5pPr>
            <a:lvl6pPr marL="0" indent="0">
              <a:spcBef>
                <a:spcPts val="0"/>
              </a:spcBef>
              <a:buFontTx/>
              <a:buNone/>
              <a:defRPr sz="1700"/>
            </a:lvl6pPr>
            <a:lvl7pPr marL="0" indent="0">
              <a:spcBef>
                <a:spcPts val="0"/>
              </a:spcBef>
              <a:buFontTx/>
              <a:buNone/>
              <a:defRPr sz="1700"/>
            </a:lvl7pPr>
            <a:lvl8pPr marL="0" indent="0">
              <a:spcBef>
                <a:spcPts val="0"/>
              </a:spcBef>
              <a:buFontTx/>
              <a:buNone/>
              <a:defRPr sz="1700"/>
            </a:lvl8pPr>
            <a:lvl9pPr marL="0" indent="0">
              <a:spcBef>
                <a:spcPts val="0"/>
              </a:spcBef>
              <a:buFontTx/>
              <a:buNone/>
              <a:defRPr sz="17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0" y="4343400"/>
            <a:ext cx="6856214" cy="342900"/>
          </a:xfrm>
          <a:prstGeom prst="rect">
            <a:avLst/>
          </a:prstGeom>
        </p:spPr>
        <p:txBody>
          <a:bodyPr wrap="square" lIns="63967" tIns="31982" rIns="63967" bIns="31982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700"/>
            </a:lvl2pPr>
            <a:lvl3pPr marL="0" indent="0">
              <a:spcBef>
                <a:spcPts val="0"/>
              </a:spcBef>
              <a:buFontTx/>
              <a:buNone/>
              <a:defRPr sz="1700"/>
            </a:lvl3pPr>
            <a:lvl4pPr marL="0" indent="0">
              <a:spcBef>
                <a:spcPts val="0"/>
              </a:spcBef>
              <a:buFontTx/>
              <a:buNone/>
              <a:defRPr sz="1700"/>
            </a:lvl4pPr>
            <a:lvl5pPr marL="0" indent="0">
              <a:spcBef>
                <a:spcPts val="0"/>
              </a:spcBef>
              <a:buFontTx/>
              <a:buNone/>
              <a:defRPr sz="1700"/>
            </a:lvl5pPr>
            <a:lvl6pPr marL="0" indent="0">
              <a:spcBef>
                <a:spcPts val="0"/>
              </a:spcBef>
              <a:buFontTx/>
              <a:buNone/>
              <a:defRPr sz="1700"/>
            </a:lvl6pPr>
            <a:lvl7pPr marL="0" indent="0">
              <a:spcBef>
                <a:spcPts val="0"/>
              </a:spcBef>
              <a:buFontTx/>
              <a:buNone/>
              <a:defRPr sz="1700"/>
            </a:lvl7pPr>
            <a:lvl8pPr marL="0" indent="0">
              <a:spcBef>
                <a:spcPts val="0"/>
              </a:spcBef>
              <a:buFontTx/>
              <a:buNone/>
              <a:defRPr sz="1700"/>
            </a:lvl8pPr>
            <a:lvl9pPr marL="0" indent="0">
              <a:spcBef>
                <a:spcPts val="0"/>
              </a:spcBef>
              <a:buFontTx/>
              <a:buNone/>
              <a:defRPr sz="1700"/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11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1"/>
            <a:ext cx="9144000" cy="714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2" rIns="68564" bIns="34282" anchor="ctr"/>
          <a:lstStyle/>
          <a:p>
            <a:pPr algn="ctr" defTabSz="342813">
              <a:defRPr/>
            </a:pPr>
            <a:endParaRPr lang="en-US" sz="891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207830" y="160001"/>
            <a:ext cx="7238563" cy="430887"/>
          </a:xfrm>
          <a:prstGeom prst="rect">
            <a:avLst/>
          </a:prstGeom>
        </p:spPr>
        <p:txBody>
          <a:bodyPr lIns="146268" tIns="73135" rIns="146268" bIns="73135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062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55564" y="4738693"/>
            <a:ext cx="489426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4" y="751390"/>
            <a:ext cx="8117206" cy="276999"/>
          </a:xfrm>
          <a:prstGeom prst="rect">
            <a:avLst/>
          </a:prstGeom>
        </p:spPr>
        <p:txBody>
          <a:bodyPr lIns="146268" tIns="73135" rIns="146268" bIns="73135">
            <a:noAutofit/>
          </a:bodyPr>
          <a:lstStyle>
            <a:lvl1pPr marL="0" indent="0" algn="l">
              <a:lnSpc>
                <a:spcPct val="100000"/>
              </a:lnSpc>
              <a:buNone/>
              <a:defRPr sz="136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3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29184" y="235065"/>
            <a:ext cx="8117206" cy="430887"/>
          </a:xfrm>
          <a:prstGeom prst="rect">
            <a:avLst/>
          </a:prstGeom>
        </p:spPr>
        <p:txBody>
          <a:bodyPr lIns="146268" tIns="73135" rIns="146268" bIns="73135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5" y="1188722"/>
            <a:ext cx="8119872" cy="3228975"/>
          </a:xfrm>
          <a:prstGeom prst="rect">
            <a:avLst/>
          </a:prstGeom>
        </p:spPr>
        <p:txBody>
          <a:bodyPr lIns="146268" tIns="73135" rIns="146268" bIns="73135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5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4" y="751390"/>
            <a:ext cx="8117206" cy="276999"/>
          </a:xfrm>
          <a:prstGeom prst="rect">
            <a:avLst/>
          </a:prstGeom>
        </p:spPr>
        <p:txBody>
          <a:bodyPr lIns="146268" tIns="73135" rIns="146268" bIns="73135">
            <a:noAutofit/>
          </a:bodyPr>
          <a:lstStyle>
            <a:lvl1pPr marL="0" indent="0" algn="l">
              <a:lnSpc>
                <a:spcPct val="100000"/>
              </a:lnSpc>
              <a:buNone/>
              <a:defRPr sz="136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3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29184" y="235065"/>
            <a:ext cx="8117206" cy="430887"/>
          </a:xfrm>
          <a:prstGeom prst="rect">
            <a:avLst/>
          </a:prstGeom>
        </p:spPr>
        <p:txBody>
          <a:bodyPr lIns="146268" tIns="73135" rIns="146268" bIns="73135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5" y="1188722"/>
            <a:ext cx="8119872" cy="3228975"/>
          </a:xfrm>
          <a:prstGeom prst="rect">
            <a:avLst/>
          </a:prstGeom>
        </p:spPr>
        <p:txBody>
          <a:bodyPr lIns="146268" tIns="73135" rIns="146268" bIns="73135">
            <a:noAutofit/>
          </a:bodyPr>
          <a:lstStyle>
            <a:lvl1pPr marL="128556" indent="-128556">
              <a:buFont typeface="HP Simplified" pitchFamily="34" charset="0"/>
              <a:buChar char="•"/>
              <a:defRPr sz="985" b="0">
                <a:solidFill>
                  <a:schemeClr val="tx1"/>
                </a:solidFill>
              </a:defRPr>
            </a:lvl1pPr>
            <a:lvl2pPr marL="257111" indent="-128556">
              <a:buSzPct val="80000"/>
              <a:buFont typeface="HP Simplified" pitchFamily="34" charset="0"/>
              <a:buChar char="–"/>
              <a:defRPr sz="985">
                <a:solidFill>
                  <a:srgbClr val="000000"/>
                </a:solidFill>
              </a:defRPr>
            </a:lvl2pPr>
            <a:lvl3pPr marL="384477" indent="-127367">
              <a:defRPr sz="985">
                <a:solidFill>
                  <a:srgbClr val="000000"/>
                </a:solidFill>
              </a:defRPr>
            </a:lvl3pPr>
            <a:lvl4pPr marL="517793" indent="-135698">
              <a:defRPr sz="985">
                <a:solidFill>
                  <a:srgbClr val="000000"/>
                </a:solidFill>
              </a:defRPr>
            </a:lvl4pPr>
            <a:lvl5pPr marL="624923" indent="-113082">
              <a:defRPr sz="98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black">
          <a:xfrm>
            <a:off x="329186" y="235064"/>
            <a:ext cx="8460105" cy="371478"/>
          </a:xfrm>
          <a:prstGeom prst="rect">
            <a:avLst/>
          </a:prstGeom>
          <a:ln>
            <a:noFill/>
          </a:ln>
        </p:spPr>
        <p:txBody>
          <a:bodyPr lIns="146268" tIns="73135" rIns="146268" bIns="73135" rtlCol="0" anchor="t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9184" y="1188723"/>
            <a:ext cx="4030662" cy="3219769"/>
          </a:xfrm>
          <a:prstGeom prst="rect">
            <a:avLst/>
          </a:prstGeom>
        </p:spPr>
        <p:txBody>
          <a:bodyPr lIns="146268" tIns="73135" rIns="146268" bIns="73135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7" y="1188720"/>
            <a:ext cx="3878264" cy="3222624"/>
          </a:xfrm>
          <a:prstGeom prst="rect">
            <a:avLst/>
          </a:prstGeom>
        </p:spPr>
        <p:txBody>
          <a:bodyPr lIns="146268" tIns="73135" rIns="146268" bIns="73135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6" y="751390"/>
            <a:ext cx="8460105" cy="276999"/>
          </a:xfrm>
          <a:prstGeom prst="rect">
            <a:avLst/>
          </a:prstGeom>
        </p:spPr>
        <p:txBody>
          <a:bodyPr lIns="146268" tIns="73135" rIns="146268" bIns="73135">
            <a:noAutofit/>
          </a:bodyPr>
          <a:lstStyle>
            <a:lvl1pPr marL="0" indent="0" algn="l">
              <a:lnSpc>
                <a:spcPct val="100000"/>
              </a:lnSpc>
              <a:buNone/>
              <a:defRPr sz="136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3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7895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35" y="1188001"/>
            <a:ext cx="3878263" cy="3222441"/>
          </a:xfrm>
          <a:prstGeom prst="rect">
            <a:avLst/>
          </a:prstGeom>
        </p:spPr>
        <p:txBody>
          <a:bodyPr lIns="146268" tIns="73135" rIns="146268" bIns="73135" rtlCol="0" anchor="ctr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29184" y="235066"/>
            <a:ext cx="8458200" cy="429768"/>
          </a:xfrm>
          <a:prstGeom prst="rect">
            <a:avLst/>
          </a:prstGeom>
        </p:spPr>
        <p:txBody>
          <a:bodyPr lIns="146268" tIns="73135" rIns="146268" bIns="73135"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4011612" cy="3219768"/>
          </a:xfrm>
          <a:prstGeom prst="rect">
            <a:avLst/>
          </a:prstGeom>
        </p:spPr>
        <p:txBody>
          <a:bodyPr lIns="146268" tIns="73135" rIns="146268" bIns="73135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6" y="751390"/>
            <a:ext cx="8460105" cy="276999"/>
          </a:xfrm>
          <a:prstGeom prst="rect">
            <a:avLst/>
          </a:prstGeom>
        </p:spPr>
        <p:txBody>
          <a:bodyPr lIns="146268" tIns="73135" rIns="146268" bIns="73135">
            <a:noAutofit/>
          </a:bodyPr>
          <a:lstStyle>
            <a:lvl1pPr marL="0" indent="0" algn="l">
              <a:lnSpc>
                <a:spcPct val="100000"/>
              </a:lnSpc>
              <a:buNone/>
              <a:defRPr sz="136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3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150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295276"/>
            <a:ext cx="10429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398466"/>
            <a:ext cx="6937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29186" y="235066"/>
            <a:ext cx="8460105" cy="429768"/>
          </a:xfrm>
          <a:prstGeom prst="rect">
            <a:avLst/>
          </a:prstGeom>
        </p:spPr>
        <p:txBody>
          <a:bodyPr lIns="146268" tIns="73135" rIns="146268" bIns="73135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8720"/>
            <a:ext cx="2523744" cy="3222624"/>
          </a:xfrm>
          <a:prstGeom prst="rect">
            <a:avLst/>
          </a:prstGeom>
        </p:spPr>
        <p:txBody>
          <a:bodyPr lIns="146268" tIns="73135" rIns="146268" bIns="73135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8726"/>
            <a:ext cx="2523744" cy="3222625"/>
          </a:xfrm>
          <a:prstGeom prst="rect">
            <a:avLst/>
          </a:prstGeom>
        </p:spPr>
        <p:txBody>
          <a:bodyPr lIns="146268" tIns="73135" rIns="146268" bIns="73135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8720"/>
            <a:ext cx="2527300" cy="3222624"/>
          </a:xfrm>
          <a:prstGeom prst="rect">
            <a:avLst/>
          </a:prstGeom>
        </p:spPr>
        <p:txBody>
          <a:bodyPr lIns="146268" tIns="73135" rIns="146268" bIns="73135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6" y="751390"/>
            <a:ext cx="8460105" cy="276999"/>
          </a:xfrm>
          <a:prstGeom prst="rect">
            <a:avLst/>
          </a:prstGeom>
        </p:spPr>
        <p:txBody>
          <a:bodyPr lIns="146268" tIns="73135" rIns="146268" bIns="73135">
            <a:noAutofit/>
          </a:bodyPr>
          <a:lstStyle>
            <a:lvl1pPr marL="0" indent="0" algn="l">
              <a:lnSpc>
                <a:spcPct val="100000"/>
              </a:lnSpc>
              <a:buNone/>
              <a:defRPr sz="136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3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516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1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10"/>
          </p:nvPr>
        </p:nvSpPr>
        <p:spPr>
          <a:xfrm>
            <a:off x="6913563" y="4844655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6C614-8537-4822-ACE9-531A059051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74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6481" y="4685532"/>
            <a:ext cx="2128320" cy="35319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7680" y="4685532"/>
            <a:ext cx="2897280" cy="35319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4881" y="4685532"/>
            <a:ext cx="2128320" cy="35319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9D92B-5449-4127-96B2-09D65BE12E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710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99852"/>
            <a:ext cx="8286750" cy="416703"/>
          </a:xfrm>
          <a:prstGeom prst="rect">
            <a:avLst/>
          </a:prstGeom>
        </p:spPr>
        <p:txBody>
          <a:bodyPr lIns="109728" tIns="54864" rIns="109728" bIns="548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906568"/>
            <a:ext cx="8286750" cy="3580106"/>
          </a:xfrm>
          <a:prstGeom prst="rect">
            <a:avLst/>
          </a:prstGeom>
        </p:spPr>
        <p:txBody>
          <a:bodyPr lIns="109728" tIns="54864" rIns="109728" bIns="54864"/>
          <a:lstStyle>
            <a:lvl4pPr marL="214304" indent="-107152">
              <a:buFont typeface="Arial" pitchFamily="34" charset="0"/>
              <a:buChar char="–"/>
              <a:defRPr/>
            </a:lvl4pPr>
            <a:lvl5pPr marL="321456" indent="-107152">
              <a:buFont typeface="Arial" pitchFamily="34" charset="0"/>
              <a:buChar char="–"/>
              <a:defRPr/>
            </a:lvl5pPr>
            <a:lvl6pPr marL="428609" indent="-107152">
              <a:buFont typeface="Arial" pitchFamily="34" charset="0"/>
              <a:buChar char="–"/>
              <a:defRPr baseline="0"/>
            </a:lvl6pPr>
            <a:lvl7pPr marL="535760" indent="-107152">
              <a:buFont typeface="Arial" pitchFamily="34" charset="0"/>
              <a:buChar char="–"/>
              <a:defRPr baseline="0"/>
            </a:lvl7pPr>
            <a:lvl8pPr marL="642912" indent="-107152">
              <a:buFont typeface="Arial" pitchFamily="34" charset="0"/>
              <a:buChar char="–"/>
              <a:defRPr baseline="0"/>
            </a:lvl8pPr>
            <a:lvl9pPr marL="750064" indent="-107152">
              <a:buFont typeface="Arial" pitchFamily="34" charset="0"/>
              <a:buChar char="–"/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3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 bwMode="black">
          <a:xfrm>
            <a:off x="329184" y="2036823"/>
            <a:ext cx="6858000" cy="1206484"/>
          </a:xfrm>
          <a:prstGeom prst="rect">
            <a:avLst/>
          </a:prstGeom>
        </p:spPr>
        <p:txBody>
          <a:bodyPr lIns="146268" tIns="73135" rIns="146268" bIns="73135" anchor="b"/>
          <a:lstStyle>
            <a:lvl1pPr>
              <a:lnSpc>
                <a:spcPct val="90000"/>
              </a:lnSpc>
              <a:defRPr sz="4625" spc="-1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4" y="3316628"/>
            <a:ext cx="6858000" cy="914400"/>
          </a:xfrm>
          <a:prstGeom prst="rect">
            <a:avLst/>
          </a:prstGeom>
        </p:spPr>
        <p:txBody>
          <a:bodyPr lIns="146268" tIns="73135" rIns="146268" bIns="73135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57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5" b="89584"/>
          <a:stretch/>
        </p:blipFill>
        <p:spPr>
          <a:xfrm>
            <a:off x="7560000" y="5"/>
            <a:ext cx="1584000" cy="46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1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328614" y="4759325"/>
            <a:ext cx="8013700" cy="228600"/>
          </a:xfrm>
          <a:prstGeom prst="rect">
            <a:avLst/>
          </a:prstGeom>
          <a:noFill/>
          <a:ln>
            <a:noFill/>
          </a:ln>
        </p:spPr>
        <p:txBody>
          <a:bodyPr lIns="0" tIns="45710" rIns="91418" bIns="4571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06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688" dirty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329186" y="237747"/>
            <a:ext cx="7222352" cy="2006703"/>
          </a:xfrm>
          <a:prstGeom prst="rect">
            <a:avLst/>
          </a:prstGeom>
        </p:spPr>
        <p:txBody>
          <a:bodyPr lIns="146268" tIns="73135" rIns="146268" bIns="73135" anchor="t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277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P_White_RGB_150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7" y="4535490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28614" y="4759325"/>
            <a:ext cx="8013700" cy="228600"/>
          </a:xfrm>
          <a:prstGeom prst="rect">
            <a:avLst/>
          </a:prstGeom>
          <a:noFill/>
          <a:ln>
            <a:noFill/>
          </a:ln>
        </p:spPr>
        <p:txBody>
          <a:bodyPr lIns="0" tIns="45710" rIns="91418" bIns="4571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06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688" dirty="0">
                <a:solidFill>
                  <a:prstClr val="white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329186" y="240920"/>
            <a:ext cx="7222352" cy="2006703"/>
          </a:xfrm>
          <a:prstGeom prst="rect">
            <a:avLst/>
          </a:prstGeom>
        </p:spPr>
        <p:txBody>
          <a:bodyPr lIns="146268" tIns="73135" rIns="146268" bIns="73135" anchor="t">
            <a:noAutofit/>
          </a:bodyPr>
          <a:lstStyle>
            <a:lvl1pPr algn="l" defTabSz="457066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5271" y="3305361"/>
            <a:ext cx="5148072" cy="649224"/>
          </a:xfrm>
          <a:prstGeom prst="rect">
            <a:avLst/>
          </a:prstGeom>
        </p:spPr>
        <p:txBody>
          <a:bodyPr lIns="146268" tIns="73135" rIns="146268" bIns="73135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13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786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55564" y="4738691"/>
            <a:ext cx="489426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207828" y="160001"/>
            <a:ext cx="7238564" cy="430887"/>
          </a:xfrm>
          <a:prstGeom prst="rect">
            <a:avLst/>
          </a:prstGeom>
        </p:spPr>
        <p:txBody>
          <a:bodyPr lIns="146268" tIns="73135" rIns="146268" bIns="73135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0839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77851"/>
            <a:ext cx="9144000" cy="38735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 defTabSz="457066">
              <a:defRPr/>
            </a:pPr>
            <a:endParaRPr lang="en-US" sz="118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1"/>
            <a:ext cx="9144000" cy="714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 defTabSz="457066">
              <a:defRPr/>
            </a:pPr>
            <a:endParaRPr lang="en-US" sz="1187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207828" y="160001"/>
            <a:ext cx="7238564" cy="430887"/>
          </a:xfrm>
          <a:prstGeom prst="rect">
            <a:avLst/>
          </a:prstGeom>
        </p:spPr>
        <p:txBody>
          <a:bodyPr lIns="146268" tIns="73135" rIns="146268" bIns="73135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165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55564" y="4738691"/>
            <a:ext cx="489426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4" y="751390"/>
            <a:ext cx="8117207" cy="276999"/>
          </a:xfrm>
          <a:prstGeom prst="rect">
            <a:avLst/>
          </a:prstGeom>
        </p:spPr>
        <p:txBody>
          <a:bodyPr lIns="146268" tIns="73135" rIns="146268" bIns="73135">
            <a:noAutofit/>
          </a:bodyPr>
          <a:lstStyle>
            <a:lvl1pPr marL="0" indent="0" algn="l">
              <a:lnSpc>
                <a:spcPct val="100000"/>
              </a:lnSpc>
              <a:buNone/>
              <a:defRPr sz="1813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29184" y="235065"/>
            <a:ext cx="8117207" cy="430887"/>
          </a:xfrm>
          <a:prstGeom prst="rect">
            <a:avLst/>
          </a:prstGeom>
        </p:spPr>
        <p:txBody>
          <a:bodyPr lIns="146268" tIns="73135" rIns="146268" bIns="73135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6" y="1188722"/>
            <a:ext cx="8119872" cy="3228975"/>
          </a:xfrm>
          <a:prstGeom prst="rect">
            <a:avLst/>
          </a:prstGeom>
        </p:spPr>
        <p:txBody>
          <a:bodyPr lIns="146268" tIns="73135" rIns="146268" bIns="73135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589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4" y="751390"/>
            <a:ext cx="8117207" cy="276999"/>
          </a:xfrm>
          <a:prstGeom prst="rect">
            <a:avLst/>
          </a:prstGeom>
        </p:spPr>
        <p:txBody>
          <a:bodyPr lIns="146268" tIns="73135" rIns="146268" bIns="73135">
            <a:noAutofit/>
          </a:bodyPr>
          <a:lstStyle>
            <a:lvl1pPr marL="0" indent="0" algn="l">
              <a:lnSpc>
                <a:spcPct val="100000"/>
              </a:lnSpc>
              <a:buNone/>
              <a:defRPr sz="1813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29184" y="235065"/>
            <a:ext cx="8117207" cy="430887"/>
          </a:xfrm>
          <a:prstGeom prst="rect">
            <a:avLst/>
          </a:prstGeom>
        </p:spPr>
        <p:txBody>
          <a:bodyPr lIns="146268" tIns="73135" rIns="146268" bIns="73135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6" y="1188722"/>
            <a:ext cx="8119872" cy="3228975"/>
          </a:xfrm>
          <a:prstGeom prst="rect">
            <a:avLst/>
          </a:prstGeom>
        </p:spPr>
        <p:txBody>
          <a:bodyPr lIns="146268" tIns="73135" rIns="146268" bIns="73135">
            <a:noAutofit/>
          </a:bodyPr>
          <a:lstStyle>
            <a:lvl1pPr marL="171401" indent="-171401">
              <a:buFont typeface="HP Simplified" pitchFamily="34" charset="0"/>
              <a:buChar char="•"/>
              <a:defRPr sz="1313" b="0">
                <a:solidFill>
                  <a:schemeClr val="tx1"/>
                </a:solidFill>
              </a:defRPr>
            </a:lvl1pPr>
            <a:lvl2pPr marL="342801" indent="-171401">
              <a:buSzPct val="80000"/>
              <a:buFont typeface="HP Simplified" pitchFamily="34" charset="0"/>
              <a:buChar char="–"/>
              <a:defRPr sz="1313">
                <a:solidFill>
                  <a:srgbClr val="000000"/>
                </a:solidFill>
              </a:defRPr>
            </a:lvl2pPr>
            <a:lvl3pPr marL="512616" indent="-169815">
              <a:defRPr sz="1313">
                <a:solidFill>
                  <a:srgbClr val="000000"/>
                </a:solidFill>
              </a:defRPr>
            </a:lvl3pPr>
            <a:lvl4pPr marL="690363" indent="-180923">
              <a:defRPr sz="1313">
                <a:solidFill>
                  <a:srgbClr val="000000"/>
                </a:solidFill>
              </a:defRPr>
            </a:lvl4pPr>
            <a:lvl5pPr marL="833198" indent="-150770">
              <a:defRPr sz="1313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309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black">
          <a:xfrm>
            <a:off x="329185" y="235064"/>
            <a:ext cx="8460105" cy="445793"/>
          </a:xfrm>
          <a:prstGeom prst="rect">
            <a:avLst/>
          </a:prstGeom>
          <a:ln>
            <a:noFill/>
          </a:ln>
        </p:spPr>
        <p:txBody>
          <a:bodyPr lIns="146268" tIns="73135" rIns="146268" bIns="73135" rtlCol="0" anchor="t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9184" y="1188723"/>
            <a:ext cx="4030662" cy="3219769"/>
          </a:xfrm>
          <a:prstGeom prst="rect">
            <a:avLst/>
          </a:prstGeom>
        </p:spPr>
        <p:txBody>
          <a:bodyPr lIns="146268" tIns="73135" rIns="146268" bIns="73135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5" y="1188720"/>
            <a:ext cx="3878264" cy="3222624"/>
          </a:xfrm>
          <a:prstGeom prst="rect">
            <a:avLst/>
          </a:prstGeom>
        </p:spPr>
        <p:txBody>
          <a:bodyPr lIns="146268" tIns="73135" rIns="146268" bIns="73135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5" y="751390"/>
            <a:ext cx="8460105" cy="276999"/>
          </a:xfrm>
          <a:prstGeom prst="rect">
            <a:avLst/>
          </a:prstGeom>
        </p:spPr>
        <p:txBody>
          <a:bodyPr lIns="146268" tIns="73135" rIns="146268" bIns="73135">
            <a:noAutofit/>
          </a:bodyPr>
          <a:lstStyle>
            <a:lvl1pPr marL="0" indent="0" algn="l">
              <a:lnSpc>
                <a:spcPct val="100000"/>
              </a:lnSpc>
              <a:buNone/>
              <a:defRPr sz="1813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495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33" y="1188001"/>
            <a:ext cx="3878264" cy="3222441"/>
          </a:xfrm>
          <a:prstGeom prst="rect">
            <a:avLst/>
          </a:prstGeom>
        </p:spPr>
        <p:txBody>
          <a:bodyPr lIns="146268" tIns="73135" rIns="146268" bIns="73135" rtlCol="0" anchor="ctr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29184" y="235066"/>
            <a:ext cx="8458200" cy="429768"/>
          </a:xfrm>
          <a:prstGeom prst="rect">
            <a:avLst/>
          </a:prstGeom>
        </p:spPr>
        <p:txBody>
          <a:bodyPr lIns="146268" tIns="73135" rIns="146268" bIns="73135"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4011612" cy="3219768"/>
          </a:xfrm>
          <a:prstGeom prst="rect">
            <a:avLst/>
          </a:prstGeom>
        </p:spPr>
        <p:txBody>
          <a:bodyPr lIns="146268" tIns="73135" rIns="146268" bIns="73135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5" y="751390"/>
            <a:ext cx="8460105" cy="276999"/>
          </a:xfrm>
          <a:prstGeom prst="rect">
            <a:avLst/>
          </a:prstGeom>
        </p:spPr>
        <p:txBody>
          <a:bodyPr lIns="146268" tIns="73135" rIns="146268" bIns="73135">
            <a:noAutofit/>
          </a:bodyPr>
          <a:lstStyle>
            <a:lvl1pPr marL="0" indent="0" algn="l">
              <a:lnSpc>
                <a:spcPct val="100000"/>
              </a:lnSpc>
              <a:buNone/>
              <a:defRPr sz="1813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918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295276"/>
            <a:ext cx="10429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1" y="398464"/>
            <a:ext cx="6937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29185" y="235066"/>
            <a:ext cx="8460105" cy="429768"/>
          </a:xfrm>
          <a:prstGeom prst="rect">
            <a:avLst/>
          </a:prstGeom>
        </p:spPr>
        <p:txBody>
          <a:bodyPr lIns="146268" tIns="73135" rIns="146268" bIns="73135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8720"/>
            <a:ext cx="2523744" cy="3222624"/>
          </a:xfrm>
          <a:prstGeom prst="rect">
            <a:avLst/>
          </a:prstGeom>
        </p:spPr>
        <p:txBody>
          <a:bodyPr lIns="146268" tIns="73135" rIns="146268" bIns="73135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7" y="1188723"/>
            <a:ext cx="2523744" cy="3222625"/>
          </a:xfrm>
          <a:prstGeom prst="rect">
            <a:avLst/>
          </a:prstGeom>
        </p:spPr>
        <p:txBody>
          <a:bodyPr lIns="146268" tIns="73135" rIns="146268" bIns="73135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8720"/>
            <a:ext cx="2527300" cy="3222624"/>
          </a:xfrm>
          <a:prstGeom prst="rect">
            <a:avLst/>
          </a:prstGeom>
        </p:spPr>
        <p:txBody>
          <a:bodyPr lIns="146268" tIns="73135" rIns="146268" bIns="73135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5" y="751390"/>
            <a:ext cx="8460105" cy="276999"/>
          </a:xfrm>
          <a:prstGeom prst="rect">
            <a:avLst/>
          </a:prstGeom>
        </p:spPr>
        <p:txBody>
          <a:bodyPr lIns="146268" tIns="73135" rIns="146268" bIns="73135">
            <a:noAutofit/>
          </a:bodyPr>
          <a:lstStyle>
            <a:lvl1pPr marL="0" indent="0" algn="l">
              <a:lnSpc>
                <a:spcPct val="100000"/>
              </a:lnSpc>
              <a:buNone/>
              <a:defRPr sz="1813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797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20442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60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285874"/>
            <a:ext cx="4000500" cy="3200798"/>
          </a:xfrm>
          <a:prstGeom prst="rect">
            <a:avLst/>
          </a:prstGeom>
          <a:noFill/>
        </p:spPr>
        <p:txBody>
          <a:bodyPr lIns="91425" tIns="45713" rIns="91425" bIns="45713">
            <a:normAutofit/>
          </a:bodyPr>
          <a:lstStyle>
            <a:lvl1pPr>
              <a:defRPr sz="1275"/>
            </a:lvl1pPr>
            <a:lvl2pPr>
              <a:defRPr sz="1275"/>
            </a:lvl2pPr>
            <a:lvl3pPr>
              <a:defRPr sz="1275"/>
            </a:lvl3pPr>
            <a:lvl4pPr marL="285694" indent="-142847">
              <a:buFont typeface="Arial" pitchFamily="34" charset="0"/>
              <a:buChar char="–"/>
              <a:defRPr sz="1275"/>
            </a:lvl4pPr>
            <a:lvl5pPr marL="428539" indent="-142847">
              <a:buFont typeface="Arial" pitchFamily="34" charset="0"/>
              <a:buChar char="–"/>
              <a:defRPr sz="1275"/>
            </a:lvl5pPr>
            <a:lvl6pPr marL="571388" indent="-142847">
              <a:buFont typeface="Arial" pitchFamily="34" charset="0"/>
              <a:buChar char="–"/>
              <a:defRPr sz="1275" baseline="0"/>
            </a:lvl6pPr>
            <a:lvl7pPr marL="714233" indent="-142847">
              <a:buFont typeface="Arial" pitchFamily="34" charset="0"/>
              <a:buChar char="–"/>
              <a:defRPr sz="1275" baseline="0"/>
            </a:lvl7pPr>
            <a:lvl8pPr marL="857080" indent="-142847">
              <a:buFont typeface="Arial" pitchFamily="34" charset="0"/>
              <a:buChar char="–"/>
              <a:defRPr sz="1275" baseline="0"/>
            </a:lvl8pPr>
            <a:lvl9pPr marL="999925" indent="-142847">
              <a:buFont typeface="Arial" pitchFamily="34" charset="0"/>
              <a:buChar char="–"/>
              <a:defRPr sz="127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285874"/>
            <a:ext cx="4000500" cy="3200796"/>
          </a:xfrm>
          <a:prstGeom prst="rect">
            <a:avLst/>
          </a:prstGeom>
        </p:spPr>
        <p:txBody>
          <a:bodyPr lIns="91425" tIns="45713" rIns="91425" bIns="45713">
            <a:normAutofit/>
          </a:bodyPr>
          <a:lstStyle>
            <a:lvl1pPr>
              <a:defRPr sz="1275"/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  <a:lvl6pPr>
              <a:defRPr sz="1275" baseline="0"/>
            </a:lvl6pPr>
            <a:lvl7pPr>
              <a:defRPr sz="1275" baseline="0"/>
            </a:lvl7pPr>
            <a:lvl8pPr>
              <a:defRPr sz="1275" baseline="0"/>
            </a:lvl8pPr>
            <a:lvl9pPr>
              <a:defRPr sz="127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28625" y="399852"/>
            <a:ext cx="8286750" cy="416703"/>
          </a:xfrm>
          <a:prstGeom prst="rect">
            <a:avLst/>
          </a:prstGeom>
        </p:spPr>
        <p:txBody>
          <a:bodyPr lIns="91425" tIns="45713" rIns="91425" bIns="45713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578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 bwMode="black">
          <a:xfrm>
            <a:off x="329184" y="2036822"/>
            <a:ext cx="6858000" cy="1206484"/>
          </a:xfrm>
          <a:prstGeom prst="rect">
            <a:avLst/>
          </a:prstGeom>
        </p:spPr>
        <p:txBody>
          <a:bodyPr lIns="146218" tIns="73112" rIns="146218" bIns="73112" anchor="b"/>
          <a:lstStyle>
            <a:lvl1pPr>
              <a:lnSpc>
                <a:spcPct val="90000"/>
              </a:lnSpc>
              <a:defRPr sz="4625" spc="-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4" y="3316628"/>
            <a:ext cx="6858000" cy="914400"/>
          </a:xfrm>
          <a:prstGeom prst="rect">
            <a:avLst/>
          </a:prstGeom>
        </p:spPr>
        <p:txBody>
          <a:bodyPr lIns="146218" tIns="73112" rIns="146218" bIns="73112"/>
          <a:lstStyle>
            <a:lvl1pPr marL="0" indent="0" algn="l">
              <a:buNone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78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328613" y="4759325"/>
            <a:ext cx="8013700" cy="228600"/>
          </a:xfrm>
          <a:prstGeom prst="rect">
            <a:avLst/>
          </a:prstGeom>
          <a:noFill/>
          <a:ln>
            <a:noFill/>
          </a:ln>
        </p:spPr>
        <p:txBody>
          <a:bodyPr lIns="0" tIns="45695" rIns="91386" bIns="45695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6924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688" dirty="0">
                <a:solidFill>
                  <a:srgbClr val="B9B8BB"/>
                </a:solidFill>
                <a:latin typeface="Arial" panose="020B0604020202020204" pitchFamily="34" charset="0"/>
                <a:ea typeface="HP Simplified"/>
                <a:cs typeface="Arial" panose="020B0604020202020204" pitchFamily="34" charset="0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329185" y="237747"/>
            <a:ext cx="7222352" cy="2006703"/>
          </a:xfrm>
          <a:prstGeom prst="rect">
            <a:avLst/>
          </a:prstGeom>
        </p:spPr>
        <p:txBody>
          <a:bodyPr lIns="146218" tIns="73112" rIns="146218" bIns="73112" anchor="t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4271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P_White_RGB_150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5826" y="4535489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28613" y="4759325"/>
            <a:ext cx="8013700" cy="228600"/>
          </a:xfrm>
          <a:prstGeom prst="rect">
            <a:avLst/>
          </a:prstGeom>
          <a:noFill/>
          <a:ln>
            <a:noFill/>
          </a:ln>
        </p:spPr>
        <p:txBody>
          <a:bodyPr lIns="0" tIns="45695" rIns="91386" bIns="45695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6924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688" dirty="0">
                <a:solidFill>
                  <a:prstClr val="white"/>
                </a:solidFill>
                <a:latin typeface="Arial" panose="020B0604020202020204" pitchFamily="34" charset="0"/>
                <a:ea typeface="HP Simplified"/>
                <a:cs typeface="Arial" panose="020B0604020202020204" pitchFamily="34" charset="0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329185" y="240920"/>
            <a:ext cx="7222352" cy="2006703"/>
          </a:xfrm>
          <a:prstGeom prst="rect">
            <a:avLst/>
          </a:prstGeom>
        </p:spPr>
        <p:txBody>
          <a:bodyPr lIns="146218" tIns="73112" rIns="146218" bIns="73112" anchor="t">
            <a:noAutofit/>
          </a:bodyPr>
          <a:lstStyle>
            <a:lvl1pPr algn="l" defTabSz="456924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5270" y="3305361"/>
            <a:ext cx="5148072" cy="649224"/>
          </a:xfrm>
          <a:prstGeom prst="rect">
            <a:avLst/>
          </a:prstGeom>
        </p:spPr>
        <p:txBody>
          <a:bodyPr lIns="146218" tIns="73112" rIns="146218" bIns="73112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13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6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47051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3" y="4738690"/>
            <a:ext cx="48942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207828" y="160002"/>
            <a:ext cx="7238563" cy="430887"/>
          </a:xfrm>
          <a:prstGeom prst="rect">
            <a:avLst/>
          </a:prstGeom>
        </p:spPr>
        <p:txBody>
          <a:bodyPr lIns="146218" tIns="73112" rIns="146218" bIns="73112">
            <a:noAutofit/>
          </a:bodyPr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32775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77851"/>
            <a:ext cx="9144000" cy="38735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6" tIns="45695" rIns="91386" bIns="45695" anchor="ctr"/>
          <a:lstStyle/>
          <a:p>
            <a:pPr algn="ctr" defTabSz="456924">
              <a:defRPr/>
            </a:pPr>
            <a:endParaRPr lang="en-US" sz="1188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931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1"/>
            <a:ext cx="9144000" cy="714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6" tIns="45695" rIns="91386" bIns="45695" anchor="ctr"/>
          <a:lstStyle/>
          <a:p>
            <a:pPr algn="ctr" defTabSz="456924">
              <a:defRPr/>
            </a:pPr>
            <a:endParaRPr lang="en-US" sz="1188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207828" y="160002"/>
            <a:ext cx="7238563" cy="430887"/>
          </a:xfrm>
          <a:prstGeom prst="rect">
            <a:avLst/>
          </a:prstGeom>
        </p:spPr>
        <p:txBody>
          <a:bodyPr lIns="146218" tIns="73112" rIns="146218" bIns="73112">
            <a:noAutofit/>
          </a:bodyPr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37854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3" y="4738690"/>
            <a:ext cx="48942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4" y="751390"/>
            <a:ext cx="8117206" cy="276999"/>
          </a:xfrm>
          <a:prstGeom prst="rect">
            <a:avLst/>
          </a:prstGeom>
        </p:spPr>
        <p:txBody>
          <a:bodyPr lIns="146218" tIns="73112" rIns="146218" bIns="73112">
            <a:noAutofit/>
          </a:bodyPr>
          <a:lstStyle>
            <a:lvl1pPr marL="0" indent="0" algn="l">
              <a:lnSpc>
                <a:spcPct val="100000"/>
              </a:lnSpc>
              <a:buNone/>
              <a:defRPr sz="1813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29184" y="235065"/>
            <a:ext cx="8117206" cy="430887"/>
          </a:xfrm>
          <a:prstGeom prst="rect">
            <a:avLst/>
          </a:prstGeom>
        </p:spPr>
        <p:txBody>
          <a:bodyPr lIns="146218" tIns="73112" rIns="146218" bIns="73112">
            <a:noAutofit/>
          </a:bodyPr>
          <a:lstStyle>
            <a:lvl1pPr>
              <a:defRPr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5" y="1188721"/>
            <a:ext cx="8119872" cy="3228975"/>
          </a:xfrm>
          <a:prstGeom prst="rect">
            <a:avLst/>
          </a:prstGeom>
        </p:spPr>
        <p:txBody>
          <a:bodyPr lIns="146218" tIns="73112" rIns="146218" bIns="73112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13651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4" y="751390"/>
            <a:ext cx="8117206" cy="276999"/>
          </a:xfrm>
          <a:prstGeom prst="rect">
            <a:avLst/>
          </a:prstGeom>
        </p:spPr>
        <p:txBody>
          <a:bodyPr lIns="146218" tIns="73112" rIns="146218" bIns="73112">
            <a:noAutofit/>
          </a:bodyPr>
          <a:lstStyle>
            <a:lvl1pPr marL="0" indent="0" algn="l">
              <a:lnSpc>
                <a:spcPct val="100000"/>
              </a:lnSpc>
              <a:buNone/>
              <a:defRPr sz="1813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29184" y="235065"/>
            <a:ext cx="8117206" cy="430887"/>
          </a:xfrm>
          <a:prstGeom prst="rect">
            <a:avLst/>
          </a:prstGeom>
        </p:spPr>
        <p:txBody>
          <a:bodyPr lIns="146218" tIns="73112" rIns="146218" bIns="73112">
            <a:noAutofit/>
          </a:bodyPr>
          <a:lstStyle>
            <a:lvl1pPr>
              <a:defRPr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5" y="1188721"/>
            <a:ext cx="8119872" cy="3228975"/>
          </a:xfrm>
          <a:prstGeom prst="rect">
            <a:avLst/>
          </a:prstGeom>
        </p:spPr>
        <p:txBody>
          <a:bodyPr lIns="146218" tIns="73112" rIns="146218" bIns="73112">
            <a:noAutofit/>
          </a:bodyPr>
          <a:lstStyle>
            <a:lvl1pPr marL="171349" indent="-171349">
              <a:buFont typeface="HP Simplified" pitchFamily="34" charset="0"/>
              <a:buChar char="•"/>
              <a:defRPr sz="1313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696" indent="-171349">
              <a:buSzPct val="80000"/>
              <a:buFont typeface="HP Simplified" pitchFamily="34" charset="0"/>
              <a:buChar char="–"/>
              <a:defRPr sz="131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2461" indent="-169764">
              <a:defRPr sz="131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90150" indent="-180868">
              <a:defRPr sz="131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32939" indent="-150723">
              <a:defRPr sz="131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834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69" tIns="34285" rIns="68569" bIns="34285"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69" tIns="34285" rIns="68569" bIns="34285"/>
          <a:lstStyle>
            <a:lvl1pPr marL="0" indent="0" algn="ctr">
              <a:buNone/>
              <a:defRPr sz="1800"/>
            </a:lvl1pPr>
            <a:lvl2pPr marL="342845" indent="0" algn="ctr">
              <a:buNone/>
              <a:defRPr sz="1500"/>
            </a:lvl2pPr>
            <a:lvl3pPr marL="685690" indent="0" algn="ctr">
              <a:buNone/>
              <a:defRPr sz="1400"/>
            </a:lvl3pPr>
            <a:lvl4pPr marL="1028535" indent="0" algn="ctr">
              <a:buNone/>
              <a:defRPr sz="1200"/>
            </a:lvl4pPr>
            <a:lvl5pPr marL="1371381" indent="0" algn="ctr">
              <a:buNone/>
              <a:defRPr sz="1200"/>
            </a:lvl5pPr>
            <a:lvl6pPr marL="1714226" indent="0" algn="ctr">
              <a:buNone/>
              <a:defRPr sz="1200"/>
            </a:lvl6pPr>
            <a:lvl7pPr marL="2057070" indent="0" algn="ctr">
              <a:buNone/>
              <a:defRPr sz="1200"/>
            </a:lvl7pPr>
            <a:lvl8pPr marL="2399916" indent="0" algn="ctr">
              <a:buNone/>
              <a:defRPr sz="1200"/>
            </a:lvl8pPr>
            <a:lvl9pPr marL="2742761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4767265"/>
            <a:ext cx="2057400" cy="273844"/>
          </a:xfrm>
          <a:prstGeom prst="rect">
            <a:avLst/>
          </a:prstGeom>
        </p:spPr>
        <p:txBody>
          <a:bodyPr lIns="68569" tIns="34285" rIns="68569" bIns="3428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15/12/2015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</p:spPr>
        <p:txBody>
          <a:bodyPr lIns="68569" tIns="34285" rIns="68569" bIns="3428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3563" y="4844655"/>
            <a:ext cx="2133600" cy="273844"/>
          </a:xfrm>
          <a:prstGeom prst="rect">
            <a:avLst/>
          </a:prstGeom>
        </p:spPr>
        <p:txBody>
          <a:bodyPr lIns="68569" tIns="34285" rIns="68569" bIns="34285"/>
          <a:lstStyle>
            <a:lvl1pPr>
              <a:defRPr/>
            </a:lvl1pPr>
          </a:lstStyle>
          <a:p>
            <a:pPr>
              <a:defRPr/>
            </a:pPr>
            <a:fld id="{635A9E14-49AA-418A-B9AD-370CFFEF12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3048581"/>
      </p:ext>
    </p:extLst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black">
          <a:xfrm>
            <a:off x="329184" y="235065"/>
            <a:ext cx="8460105" cy="445875"/>
          </a:xfrm>
          <a:prstGeom prst="rect">
            <a:avLst/>
          </a:prstGeom>
          <a:ln>
            <a:noFill/>
          </a:ln>
        </p:spPr>
        <p:txBody>
          <a:bodyPr lIns="146218" tIns="73112" rIns="146218" bIns="73112" rtlCol="0" anchor="t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9184" y="1188722"/>
            <a:ext cx="4030662" cy="3219769"/>
          </a:xfrm>
          <a:prstGeom prst="rect">
            <a:avLst/>
          </a:prstGeom>
        </p:spPr>
        <p:txBody>
          <a:bodyPr lIns="146218" tIns="73112" rIns="146218" bIns="73112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5" y="1188720"/>
            <a:ext cx="3878264" cy="3222624"/>
          </a:xfrm>
          <a:prstGeom prst="rect">
            <a:avLst/>
          </a:prstGeom>
        </p:spPr>
        <p:txBody>
          <a:bodyPr lIns="146218" tIns="73112" rIns="146218" bIns="73112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4" y="751390"/>
            <a:ext cx="8460105" cy="276999"/>
          </a:xfrm>
          <a:prstGeom prst="rect">
            <a:avLst/>
          </a:prstGeom>
        </p:spPr>
        <p:txBody>
          <a:bodyPr lIns="146218" tIns="73112" rIns="146218" bIns="73112">
            <a:noAutofit/>
          </a:bodyPr>
          <a:lstStyle>
            <a:lvl1pPr marL="0" indent="0" algn="l">
              <a:lnSpc>
                <a:spcPct val="100000"/>
              </a:lnSpc>
              <a:buNone/>
              <a:defRPr sz="1813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93716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40" y="1188001"/>
            <a:ext cx="3878263" cy="3222441"/>
          </a:xfrm>
          <a:prstGeom prst="rect">
            <a:avLst/>
          </a:prstGeom>
        </p:spPr>
        <p:txBody>
          <a:bodyPr lIns="146218" tIns="73112" rIns="146218" bIns="73112" rtlCol="0" anchor="ctr">
            <a:noAutofit/>
          </a:bodyPr>
          <a:lstStyle>
            <a:lvl1pPr algn="ctr"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29184" y="235066"/>
            <a:ext cx="8458200" cy="429768"/>
          </a:xfrm>
          <a:prstGeom prst="rect">
            <a:avLst/>
          </a:prstGeom>
        </p:spPr>
        <p:txBody>
          <a:bodyPr lIns="146218" tIns="73112" rIns="146218" bIns="73112"/>
          <a:lstStyle>
            <a:lvl1pPr>
              <a:defRPr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4011612" cy="3219768"/>
          </a:xfrm>
          <a:prstGeom prst="rect">
            <a:avLst/>
          </a:prstGeom>
        </p:spPr>
        <p:txBody>
          <a:bodyPr lIns="146218" tIns="73112" rIns="146218" bIns="73112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4" y="751390"/>
            <a:ext cx="8460105" cy="276999"/>
          </a:xfrm>
          <a:prstGeom prst="rect">
            <a:avLst/>
          </a:prstGeom>
        </p:spPr>
        <p:txBody>
          <a:bodyPr lIns="146218" tIns="73112" rIns="146218" bIns="73112">
            <a:noAutofit/>
          </a:bodyPr>
          <a:lstStyle>
            <a:lvl1pPr marL="0" indent="0" algn="l">
              <a:lnSpc>
                <a:spcPct val="100000"/>
              </a:lnSpc>
              <a:buNone/>
              <a:defRPr sz="1813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60177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325" y="295276"/>
            <a:ext cx="10429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50" y="398464"/>
            <a:ext cx="6937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29184" y="235066"/>
            <a:ext cx="8460105" cy="429768"/>
          </a:xfrm>
          <a:prstGeom prst="rect">
            <a:avLst/>
          </a:prstGeom>
        </p:spPr>
        <p:txBody>
          <a:bodyPr lIns="146218" tIns="73112" rIns="146218" bIns="73112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8720"/>
            <a:ext cx="2523744" cy="3222624"/>
          </a:xfrm>
          <a:prstGeom prst="rect">
            <a:avLst/>
          </a:prstGeom>
        </p:spPr>
        <p:txBody>
          <a:bodyPr lIns="146218" tIns="73112" rIns="146218" bIns="73112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8723"/>
            <a:ext cx="2523744" cy="3222625"/>
          </a:xfrm>
          <a:prstGeom prst="rect">
            <a:avLst/>
          </a:prstGeom>
        </p:spPr>
        <p:txBody>
          <a:bodyPr lIns="146218" tIns="73112" rIns="146218" bIns="73112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8720"/>
            <a:ext cx="2527300" cy="3222624"/>
          </a:xfrm>
          <a:prstGeom prst="rect">
            <a:avLst/>
          </a:prstGeom>
        </p:spPr>
        <p:txBody>
          <a:bodyPr lIns="146218" tIns="73112" rIns="146218" bIns="73112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4" y="751390"/>
            <a:ext cx="8460105" cy="276999"/>
          </a:xfrm>
          <a:prstGeom prst="rect">
            <a:avLst/>
          </a:prstGeom>
        </p:spPr>
        <p:txBody>
          <a:bodyPr lIns="146218" tIns="73112" rIns="146218" bIns="73112">
            <a:noAutofit/>
          </a:bodyPr>
          <a:lstStyle>
            <a:lvl1pPr marL="0" indent="0" algn="l">
              <a:lnSpc>
                <a:spcPct val="100000"/>
              </a:lnSpc>
              <a:buNone/>
              <a:defRPr sz="1813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41925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2" y="2000250"/>
            <a:ext cx="6856214" cy="1714500"/>
          </a:xfrm>
          <a:prstGeom prst="rect">
            <a:avLst/>
          </a:prstGeom>
        </p:spPr>
        <p:txBody>
          <a:bodyPr lIns="91388" tIns="45691" rIns="91388" bIns="45691" anchor="b">
            <a:noAutofit/>
          </a:bodyPr>
          <a:lstStyle>
            <a:lvl1pPr>
              <a:lnSpc>
                <a:spcPct val="80000"/>
              </a:lnSpc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6010" y="3704770"/>
            <a:ext cx="6856214" cy="524330"/>
          </a:xfrm>
          <a:prstGeom prst="rect">
            <a:avLst/>
          </a:prstGeom>
        </p:spPr>
        <p:txBody>
          <a:bodyPr wrap="square" lIns="91388" tIns="45691" rIns="91388" bIns="45691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313">
                <a:latin typeface="+mj-lt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0" y="4343400"/>
            <a:ext cx="6856214" cy="342900"/>
          </a:xfrm>
          <a:prstGeom prst="rect">
            <a:avLst/>
          </a:prstGeom>
        </p:spPr>
        <p:txBody>
          <a:bodyPr wrap="square" lIns="91388" tIns="45691" rIns="91388" bIns="45691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125">
                <a:latin typeface="+mj-lt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32" y="313601"/>
            <a:ext cx="3672458" cy="4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225" y="313601"/>
            <a:ext cx="2087630" cy="4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7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285874"/>
            <a:ext cx="4000500" cy="3200798"/>
          </a:xfrm>
          <a:prstGeom prst="rect">
            <a:avLst/>
          </a:prstGeom>
          <a:noFill/>
        </p:spPr>
        <p:txBody>
          <a:bodyPr lIns="109690" tIns="54844" rIns="109690" bIns="54844">
            <a:normAutofit/>
          </a:bodyPr>
          <a:lstStyle>
            <a:lvl1pPr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85638" indent="-142819">
              <a:buFont typeface="Arial" pitchFamily="34" charset="0"/>
              <a:buChar char="–"/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28457" indent="-142819">
              <a:buFont typeface="Arial" pitchFamily="34" charset="0"/>
              <a:buChar char="–"/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571278" indent="-142819">
              <a:buFont typeface="Arial" pitchFamily="34" charset="0"/>
              <a:buChar char="–"/>
              <a:defRPr sz="1250" baseline="0"/>
            </a:lvl6pPr>
            <a:lvl7pPr marL="714096" indent="-142819">
              <a:buFont typeface="Arial" pitchFamily="34" charset="0"/>
              <a:buChar char="–"/>
              <a:defRPr sz="1250" baseline="0"/>
            </a:lvl7pPr>
            <a:lvl8pPr marL="856916" indent="-142819">
              <a:buFont typeface="Arial" pitchFamily="34" charset="0"/>
              <a:buChar char="–"/>
              <a:defRPr sz="1250" baseline="0"/>
            </a:lvl8pPr>
            <a:lvl9pPr marL="999735" indent="-142819">
              <a:buFont typeface="Arial" pitchFamily="34" charset="0"/>
              <a:buChar char="–"/>
              <a:defRPr sz="125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285875"/>
            <a:ext cx="4000500" cy="3200796"/>
          </a:xfrm>
          <a:prstGeom prst="rect">
            <a:avLst/>
          </a:prstGeom>
        </p:spPr>
        <p:txBody>
          <a:bodyPr lIns="109690" tIns="54844" rIns="109690" bIns="54844">
            <a:normAutofit/>
          </a:bodyPr>
          <a:lstStyle>
            <a:lvl1pPr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50" baseline="0"/>
            </a:lvl6pPr>
            <a:lvl7pPr>
              <a:defRPr sz="1250" baseline="0"/>
            </a:lvl7pPr>
            <a:lvl8pPr>
              <a:defRPr sz="1250" baseline="0"/>
            </a:lvl8pPr>
            <a:lvl9pPr>
              <a:defRPr sz="125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28625" y="399852"/>
            <a:ext cx="8286750" cy="416703"/>
          </a:xfrm>
          <a:prstGeom prst="rect">
            <a:avLst/>
          </a:prstGeom>
        </p:spPr>
        <p:txBody>
          <a:bodyPr lIns="109690" tIns="54844" rIns="109690" bIns="54844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836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 bwMode="black">
          <a:xfrm>
            <a:off x="329184" y="2036823"/>
            <a:ext cx="6858000" cy="1206484"/>
          </a:xfrm>
          <a:prstGeom prst="rect">
            <a:avLst/>
          </a:prstGeom>
        </p:spPr>
        <p:txBody>
          <a:bodyPr lIns="146268" tIns="73135" rIns="146268" bIns="73135" anchor="b"/>
          <a:lstStyle>
            <a:lvl1pPr>
              <a:lnSpc>
                <a:spcPct val="90000"/>
              </a:lnSpc>
              <a:defRPr sz="4625" spc="-1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4" y="3316628"/>
            <a:ext cx="6858000" cy="914400"/>
          </a:xfrm>
          <a:prstGeom prst="rect">
            <a:avLst/>
          </a:prstGeom>
        </p:spPr>
        <p:txBody>
          <a:bodyPr lIns="146268" tIns="73135" rIns="146268" bIns="73135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47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328614" y="4759325"/>
            <a:ext cx="8013700" cy="228600"/>
          </a:xfrm>
          <a:prstGeom prst="rect">
            <a:avLst/>
          </a:prstGeom>
          <a:noFill/>
          <a:ln>
            <a:noFill/>
          </a:ln>
        </p:spPr>
        <p:txBody>
          <a:bodyPr lIns="0" tIns="45710" rIns="91418" bIns="4571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06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688" dirty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329186" y="237747"/>
            <a:ext cx="7222352" cy="2006703"/>
          </a:xfrm>
          <a:prstGeom prst="rect">
            <a:avLst/>
          </a:prstGeom>
        </p:spPr>
        <p:txBody>
          <a:bodyPr lIns="146268" tIns="73135" rIns="146268" bIns="73135" anchor="t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378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P_White_RGB_150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7" y="4535490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28614" y="4759325"/>
            <a:ext cx="8013700" cy="228600"/>
          </a:xfrm>
          <a:prstGeom prst="rect">
            <a:avLst/>
          </a:prstGeom>
          <a:noFill/>
          <a:ln>
            <a:noFill/>
          </a:ln>
        </p:spPr>
        <p:txBody>
          <a:bodyPr lIns="0" tIns="45710" rIns="91418" bIns="4571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06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688" dirty="0">
                <a:solidFill>
                  <a:prstClr val="white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329186" y="240920"/>
            <a:ext cx="7222352" cy="2006703"/>
          </a:xfrm>
          <a:prstGeom prst="rect">
            <a:avLst/>
          </a:prstGeom>
        </p:spPr>
        <p:txBody>
          <a:bodyPr lIns="146268" tIns="73135" rIns="146268" bIns="73135" anchor="t">
            <a:noAutofit/>
          </a:bodyPr>
          <a:lstStyle>
            <a:lvl1pPr algn="l" defTabSz="457066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5271" y="3305361"/>
            <a:ext cx="5148072" cy="649224"/>
          </a:xfrm>
          <a:prstGeom prst="rect">
            <a:avLst/>
          </a:prstGeom>
        </p:spPr>
        <p:txBody>
          <a:bodyPr lIns="146268" tIns="73135" rIns="146268" bIns="73135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13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947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55564" y="4738691"/>
            <a:ext cx="489426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207828" y="160001"/>
            <a:ext cx="7238564" cy="430887"/>
          </a:xfrm>
          <a:prstGeom prst="rect">
            <a:avLst/>
          </a:prstGeom>
        </p:spPr>
        <p:txBody>
          <a:bodyPr lIns="146268" tIns="73135" rIns="146268" bIns="73135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9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77851"/>
            <a:ext cx="9144000" cy="38735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 defTabSz="457066">
              <a:defRPr/>
            </a:pPr>
            <a:endParaRPr lang="en-US" sz="118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30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 bwMode="black">
          <a:xfrm>
            <a:off x="329184" y="2036823"/>
            <a:ext cx="6858000" cy="1206484"/>
          </a:xfrm>
          <a:prstGeom prst="rect">
            <a:avLst/>
          </a:prstGeom>
        </p:spPr>
        <p:txBody>
          <a:bodyPr lIns="146268" tIns="73135" rIns="146268" bIns="73135" anchor="b"/>
          <a:lstStyle>
            <a:lvl1pPr>
              <a:lnSpc>
                <a:spcPct val="90000"/>
              </a:lnSpc>
              <a:defRPr sz="3469" spc="-75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4" y="3316628"/>
            <a:ext cx="6858000" cy="914400"/>
          </a:xfrm>
          <a:prstGeom prst="rect">
            <a:avLst/>
          </a:prstGeom>
        </p:spPr>
        <p:txBody>
          <a:bodyPr lIns="146268" tIns="73135" rIns="146268" bIns="73135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3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72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1"/>
            <a:ext cx="9144000" cy="714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 defTabSz="457066">
              <a:defRPr/>
            </a:pPr>
            <a:endParaRPr lang="en-US" sz="1187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207828" y="160001"/>
            <a:ext cx="7238564" cy="430887"/>
          </a:xfrm>
          <a:prstGeom prst="rect">
            <a:avLst/>
          </a:prstGeom>
        </p:spPr>
        <p:txBody>
          <a:bodyPr lIns="146268" tIns="73135" rIns="146268" bIns="73135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272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55564" y="4738691"/>
            <a:ext cx="489426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4" y="751390"/>
            <a:ext cx="8117207" cy="276999"/>
          </a:xfrm>
          <a:prstGeom prst="rect">
            <a:avLst/>
          </a:prstGeom>
        </p:spPr>
        <p:txBody>
          <a:bodyPr lIns="146268" tIns="73135" rIns="146268" bIns="73135">
            <a:noAutofit/>
          </a:bodyPr>
          <a:lstStyle>
            <a:lvl1pPr marL="0" indent="0" algn="l">
              <a:lnSpc>
                <a:spcPct val="100000"/>
              </a:lnSpc>
              <a:buNone/>
              <a:defRPr sz="1813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29184" y="235065"/>
            <a:ext cx="8117207" cy="430887"/>
          </a:xfrm>
          <a:prstGeom prst="rect">
            <a:avLst/>
          </a:prstGeom>
        </p:spPr>
        <p:txBody>
          <a:bodyPr lIns="146268" tIns="73135" rIns="146268" bIns="73135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6" y="1188722"/>
            <a:ext cx="8119872" cy="3228975"/>
          </a:xfrm>
          <a:prstGeom prst="rect">
            <a:avLst/>
          </a:prstGeom>
        </p:spPr>
        <p:txBody>
          <a:bodyPr lIns="146268" tIns="73135" rIns="146268" bIns="73135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807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4" y="751390"/>
            <a:ext cx="8117207" cy="276999"/>
          </a:xfrm>
          <a:prstGeom prst="rect">
            <a:avLst/>
          </a:prstGeom>
        </p:spPr>
        <p:txBody>
          <a:bodyPr lIns="146268" tIns="73135" rIns="146268" bIns="73135">
            <a:noAutofit/>
          </a:bodyPr>
          <a:lstStyle>
            <a:lvl1pPr marL="0" indent="0" algn="l">
              <a:lnSpc>
                <a:spcPct val="100000"/>
              </a:lnSpc>
              <a:buNone/>
              <a:defRPr sz="1813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29184" y="235065"/>
            <a:ext cx="8117207" cy="430887"/>
          </a:xfrm>
          <a:prstGeom prst="rect">
            <a:avLst/>
          </a:prstGeom>
        </p:spPr>
        <p:txBody>
          <a:bodyPr lIns="146268" tIns="73135" rIns="146268" bIns="73135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6" y="1188722"/>
            <a:ext cx="8119872" cy="3228975"/>
          </a:xfrm>
          <a:prstGeom prst="rect">
            <a:avLst/>
          </a:prstGeom>
        </p:spPr>
        <p:txBody>
          <a:bodyPr lIns="146268" tIns="73135" rIns="146268" bIns="73135">
            <a:noAutofit/>
          </a:bodyPr>
          <a:lstStyle>
            <a:lvl1pPr marL="171401" indent="-171401">
              <a:buFont typeface="HP Simplified" pitchFamily="34" charset="0"/>
              <a:buChar char="•"/>
              <a:defRPr sz="1313" b="0">
                <a:solidFill>
                  <a:schemeClr val="tx1"/>
                </a:solidFill>
              </a:defRPr>
            </a:lvl1pPr>
            <a:lvl2pPr marL="342801" indent="-171401">
              <a:buSzPct val="80000"/>
              <a:buFont typeface="HP Simplified" pitchFamily="34" charset="0"/>
              <a:buChar char="–"/>
              <a:defRPr sz="1313">
                <a:solidFill>
                  <a:srgbClr val="000000"/>
                </a:solidFill>
              </a:defRPr>
            </a:lvl2pPr>
            <a:lvl3pPr marL="512616" indent="-169815">
              <a:defRPr sz="1313">
                <a:solidFill>
                  <a:srgbClr val="000000"/>
                </a:solidFill>
              </a:defRPr>
            </a:lvl3pPr>
            <a:lvl4pPr marL="690363" indent="-180923">
              <a:defRPr sz="1313">
                <a:solidFill>
                  <a:srgbClr val="000000"/>
                </a:solidFill>
              </a:defRPr>
            </a:lvl4pPr>
            <a:lvl5pPr marL="833198" indent="-150770">
              <a:defRPr sz="1313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119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black">
          <a:xfrm>
            <a:off x="329185" y="235064"/>
            <a:ext cx="8460105" cy="445793"/>
          </a:xfrm>
          <a:prstGeom prst="rect">
            <a:avLst/>
          </a:prstGeom>
          <a:ln>
            <a:noFill/>
          </a:ln>
        </p:spPr>
        <p:txBody>
          <a:bodyPr lIns="146268" tIns="73135" rIns="146268" bIns="73135" rtlCol="0" anchor="t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9184" y="1188723"/>
            <a:ext cx="4030662" cy="3219769"/>
          </a:xfrm>
          <a:prstGeom prst="rect">
            <a:avLst/>
          </a:prstGeom>
        </p:spPr>
        <p:txBody>
          <a:bodyPr lIns="146268" tIns="73135" rIns="146268" bIns="73135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5" y="1188720"/>
            <a:ext cx="3878264" cy="3222624"/>
          </a:xfrm>
          <a:prstGeom prst="rect">
            <a:avLst/>
          </a:prstGeom>
        </p:spPr>
        <p:txBody>
          <a:bodyPr lIns="146268" tIns="73135" rIns="146268" bIns="73135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5" y="751390"/>
            <a:ext cx="8460105" cy="276999"/>
          </a:xfrm>
          <a:prstGeom prst="rect">
            <a:avLst/>
          </a:prstGeom>
        </p:spPr>
        <p:txBody>
          <a:bodyPr lIns="146268" tIns="73135" rIns="146268" bIns="73135">
            <a:noAutofit/>
          </a:bodyPr>
          <a:lstStyle>
            <a:lvl1pPr marL="0" indent="0" algn="l">
              <a:lnSpc>
                <a:spcPct val="100000"/>
              </a:lnSpc>
              <a:buNone/>
              <a:defRPr sz="1813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797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33" y="1188001"/>
            <a:ext cx="3878264" cy="3222441"/>
          </a:xfrm>
          <a:prstGeom prst="rect">
            <a:avLst/>
          </a:prstGeom>
        </p:spPr>
        <p:txBody>
          <a:bodyPr lIns="146268" tIns="73135" rIns="146268" bIns="73135" rtlCol="0" anchor="ctr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29184" y="235066"/>
            <a:ext cx="8458200" cy="429768"/>
          </a:xfrm>
          <a:prstGeom prst="rect">
            <a:avLst/>
          </a:prstGeom>
        </p:spPr>
        <p:txBody>
          <a:bodyPr lIns="146268" tIns="73135" rIns="146268" bIns="73135"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4011612" cy="3219768"/>
          </a:xfrm>
          <a:prstGeom prst="rect">
            <a:avLst/>
          </a:prstGeom>
        </p:spPr>
        <p:txBody>
          <a:bodyPr lIns="146268" tIns="73135" rIns="146268" bIns="73135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5" y="751390"/>
            <a:ext cx="8460105" cy="276999"/>
          </a:xfrm>
          <a:prstGeom prst="rect">
            <a:avLst/>
          </a:prstGeom>
        </p:spPr>
        <p:txBody>
          <a:bodyPr lIns="146268" tIns="73135" rIns="146268" bIns="73135">
            <a:noAutofit/>
          </a:bodyPr>
          <a:lstStyle>
            <a:lvl1pPr marL="0" indent="0" algn="l">
              <a:lnSpc>
                <a:spcPct val="100000"/>
              </a:lnSpc>
              <a:buNone/>
              <a:defRPr sz="1813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453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295276"/>
            <a:ext cx="10429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1" y="398464"/>
            <a:ext cx="6937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29185" y="235066"/>
            <a:ext cx="8460105" cy="429768"/>
          </a:xfrm>
          <a:prstGeom prst="rect">
            <a:avLst/>
          </a:prstGeom>
        </p:spPr>
        <p:txBody>
          <a:bodyPr lIns="146268" tIns="73135" rIns="146268" bIns="73135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8720"/>
            <a:ext cx="2523744" cy="3222624"/>
          </a:xfrm>
          <a:prstGeom prst="rect">
            <a:avLst/>
          </a:prstGeom>
        </p:spPr>
        <p:txBody>
          <a:bodyPr lIns="146268" tIns="73135" rIns="146268" bIns="73135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7" y="1188723"/>
            <a:ext cx="2523744" cy="3222625"/>
          </a:xfrm>
          <a:prstGeom prst="rect">
            <a:avLst/>
          </a:prstGeom>
        </p:spPr>
        <p:txBody>
          <a:bodyPr lIns="146268" tIns="73135" rIns="146268" bIns="73135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8720"/>
            <a:ext cx="2527300" cy="3222624"/>
          </a:xfrm>
          <a:prstGeom prst="rect">
            <a:avLst/>
          </a:prstGeom>
        </p:spPr>
        <p:txBody>
          <a:bodyPr lIns="146268" tIns="73135" rIns="146268" bIns="73135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5" y="751390"/>
            <a:ext cx="8460105" cy="276999"/>
          </a:xfrm>
          <a:prstGeom prst="rect">
            <a:avLst/>
          </a:prstGeom>
        </p:spPr>
        <p:txBody>
          <a:bodyPr lIns="146268" tIns="73135" rIns="146268" bIns="73135">
            <a:noAutofit/>
          </a:bodyPr>
          <a:lstStyle>
            <a:lvl1pPr marL="0" indent="0" algn="l">
              <a:lnSpc>
                <a:spcPct val="100000"/>
              </a:lnSpc>
              <a:buNone/>
              <a:defRPr sz="1813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153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2" y="2000250"/>
            <a:ext cx="6856214" cy="1714500"/>
          </a:xfrm>
          <a:prstGeom prst="rect">
            <a:avLst/>
          </a:prstGeom>
        </p:spPr>
        <p:txBody>
          <a:bodyPr lIns="91418" tIns="45709" rIns="91418" bIns="45709" anchor="b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6010" y="3704770"/>
            <a:ext cx="6856214" cy="524330"/>
          </a:xfrm>
          <a:prstGeom prst="rect">
            <a:avLst/>
          </a:prstGeom>
        </p:spPr>
        <p:txBody>
          <a:bodyPr wrap="square" lIns="91418" tIns="45709" rIns="91418" bIns="45709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312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010" y="4343400"/>
            <a:ext cx="6856214" cy="342900"/>
          </a:xfrm>
          <a:prstGeom prst="rect">
            <a:avLst/>
          </a:prstGeom>
        </p:spPr>
        <p:txBody>
          <a:bodyPr wrap="square" lIns="91418" tIns="45709" rIns="91418" bIns="45709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125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rPr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33" y="313601"/>
            <a:ext cx="3672458" cy="4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226" y="313601"/>
            <a:ext cx="2087630" cy="4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9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5" b="89584"/>
          <a:stretch/>
        </p:blipFill>
        <p:spPr>
          <a:xfrm>
            <a:off x="7560000" y="1"/>
            <a:ext cx="1584000" cy="46592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E7A2BF7-EFB7-4B6B-8CBA-CED7702EF4F4}"/>
              </a:ext>
            </a:extLst>
          </p:cNvPr>
          <p:cNvSpPr txBox="1"/>
          <p:nvPr userDrawn="1"/>
        </p:nvSpPr>
        <p:spPr>
          <a:xfrm>
            <a:off x="6354198" y="4810995"/>
            <a:ext cx="27898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322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it-IT" sz="1050" b="1" i="1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Monica Logozzo, Ufficio IX DGOSV</a:t>
            </a:r>
          </a:p>
        </p:txBody>
      </p:sp>
    </p:spTree>
    <p:extLst>
      <p:ext uri="{BB962C8B-B14F-4D97-AF65-F5344CB8AC3E}">
        <p14:creationId xmlns:p14="http://schemas.microsoft.com/office/powerpoint/2010/main" val="398061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39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285874"/>
            <a:ext cx="4000500" cy="3200798"/>
          </a:xfrm>
          <a:prstGeom prst="rect">
            <a:avLst/>
          </a:prstGeom>
          <a:noFill/>
        </p:spPr>
        <p:txBody>
          <a:bodyPr lIns="91425" tIns="45713" rIns="91425" bIns="45713">
            <a:normAutofit/>
          </a:bodyPr>
          <a:lstStyle>
            <a:lvl1pPr>
              <a:defRPr sz="1275"/>
            </a:lvl1pPr>
            <a:lvl2pPr>
              <a:defRPr sz="1275"/>
            </a:lvl2pPr>
            <a:lvl3pPr>
              <a:defRPr sz="1275"/>
            </a:lvl3pPr>
            <a:lvl4pPr marL="285694" indent="-142847">
              <a:buFont typeface="Arial" pitchFamily="34" charset="0"/>
              <a:buChar char="–"/>
              <a:defRPr sz="1275"/>
            </a:lvl4pPr>
            <a:lvl5pPr marL="428539" indent="-142847">
              <a:buFont typeface="Arial" pitchFamily="34" charset="0"/>
              <a:buChar char="–"/>
              <a:defRPr sz="1275"/>
            </a:lvl5pPr>
            <a:lvl6pPr marL="571388" indent="-142847">
              <a:buFont typeface="Arial" pitchFamily="34" charset="0"/>
              <a:buChar char="–"/>
              <a:defRPr sz="1275" baseline="0"/>
            </a:lvl6pPr>
            <a:lvl7pPr marL="714233" indent="-142847">
              <a:buFont typeface="Arial" pitchFamily="34" charset="0"/>
              <a:buChar char="–"/>
              <a:defRPr sz="1275" baseline="0"/>
            </a:lvl7pPr>
            <a:lvl8pPr marL="857080" indent="-142847">
              <a:buFont typeface="Arial" pitchFamily="34" charset="0"/>
              <a:buChar char="–"/>
              <a:defRPr sz="1275" baseline="0"/>
            </a:lvl8pPr>
            <a:lvl9pPr marL="999925" indent="-142847">
              <a:buFont typeface="Arial" pitchFamily="34" charset="0"/>
              <a:buChar char="–"/>
              <a:defRPr sz="127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285874"/>
            <a:ext cx="4000500" cy="3200796"/>
          </a:xfrm>
          <a:prstGeom prst="rect">
            <a:avLst/>
          </a:prstGeom>
        </p:spPr>
        <p:txBody>
          <a:bodyPr lIns="91425" tIns="45713" rIns="91425" bIns="45713">
            <a:normAutofit/>
          </a:bodyPr>
          <a:lstStyle>
            <a:lvl1pPr>
              <a:defRPr sz="1275"/>
            </a:lvl1pPr>
            <a:lvl2pPr>
              <a:defRPr sz="1275"/>
            </a:lvl2pPr>
            <a:lvl3pPr>
              <a:defRPr sz="1275"/>
            </a:lvl3pPr>
            <a:lvl4pPr>
              <a:defRPr sz="1275"/>
            </a:lvl4pPr>
            <a:lvl5pPr>
              <a:defRPr sz="1275"/>
            </a:lvl5pPr>
            <a:lvl6pPr>
              <a:defRPr sz="1275" baseline="0"/>
            </a:lvl6pPr>
            <a:lvl7pPr>
              <a:defRPr sz="1275" baseline="0"/>
            </a:lvl7pPr>
            <a:lvl8pPr>
              <a:defRPr sz="1275" baseline="0"/>
            </a:lvl8pPr>
            <a:lvl9pPr>
              <a:defRPr sz="127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28625" y="399852"/>
            <a:ext cx="8286750" cy="416703"/>
          </a:xfrm>
          <a:prstGeom prst="rect">
            <a:avLst/>
          </a:prstGeom>
        </p:spPr>
        <p:txBody>
          <a:bodyPr lIns="91425" tIns="45713" rIns="91425" bIns="45713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730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328614" y="4759325"/>
            <a:ext cx="8013700" cy="228600"/>
          </a:xfrm>
          <a:prstGeom prst="rect">
            <a:avLst/>
          </a:prstGeom>
          <a:noFill/>
          <a:ln>
            <a:noFill/>
          </a:ln>
        </p:spPr>
        <p:txBody>
          <a:bodyPr lIns="0" tIns="34282" rIns="68564" bIns="34282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34281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516" dirty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329185" y="237747"/>
            <a:ext cx="7222352" cy="2006703"/>
          </a:xfrm>
          <a:prstGeom prst="rect">
            <a:avLst/>
          </a:prstGeom>
        </p:spPr>
        <p:txBody>
          <a:bodyPr lIns="146268" tIns="73135" rIns="146268" bIns="73135" anchor="t">
            <a:noAutofit/>
          </a:bodyPr>
          <a:lstStyle>
            <a:lvl1pPr algn="l">
              <a:lnSpc>
                <a:spcPct val="90000"/>
              </a:lnSpc>
              <a:defRPr sz="3000" b="1" i="0" spc="-75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901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P_White_RGB_150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8" y="4535492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28614" y="4759325"/>
            <a:ext cx="8013700" cy="228600"/>
          </a:xfrm>
          <a:prstGeom prst="rect">
            <a:avLst/>
          </a:prstGeom>
          <a:noFill/>
          <a:ln>
            <a:noFill/>
          </a:ln>
        </p:spPr>
        <p:txBody>
          <a:bodyPr lIns="0" tIns="34282" rIns="68564" bIns="34282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34281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516" dirty="0">
                <a:solidFill>
                  <a:prstClr val="white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329185" y="240920"/>
            <a:ext cx="7222352" cy="2006703"/>
          </a:xfrm>
          <a:prstGeom prst="rect">
            <a:avLst/>
          </a:prstGeom>
        </p:spPr>
        <p:txBody>
          <a:bodyPr lIns="146268" tIns="73135" rIns="146268" bIns="73135" anchor="t">
            <a:noAutofit/>
          </a:bodyPr>
          <a:lstStyle>
            <a:lvl1pPr algn="l" defTabSz="342813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3000" b="1" i="0" kern="1200" spc="-75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5270" y="3305361"/>
            <a:ext cx="5148072" cy="649224"/>
          </a:xfrm>
          <a:prstGeom prst="rect">
            <a:avLst/>
          </a:prstGeom>
        </p:spPr>
        <p:txBody>
          <a:bodyPr lIns="146268" tIns="73135" rIns="146268" bIns="73135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6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3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207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117352" y="4792663"/>
            <a:ext cx="489426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207830" y="160001"/>
            <a:ext cx="7238563" cy="430887"/>
          </a:xfrm>
          <a:prstGeom prst="rect">
            <a:avLst/>
          </a:prstGeom>
        </p:spPr>
        <p:txBody>
          <a:bodyPr lIns="146268" tIns="73135" rIns="146268" bIns="73135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441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1" y="329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1350"/>
          </a:p>
        </p:txBody>
      </p:sp>
      <p:pic>
        <p:nvPicPr>
          <p:cNvPr id="3073" name="Immagine 1" descr="emblema_g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4863288"/>
            <a:ext cx="2571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398935"/>
            <a:ext cx="145135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5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English111 Adagio BT" pitchFamily="66" charset="0"/>
                <a:ea typeface="Calibri" pitchFamily="34" charset="0"/>
                <a:cs typeface="Times New Roman" pitchFamily="18" charset="0"/>
              </a:rPr>
              <a:t>Ministero dell</a:t>
            </a:r>
            <a:r>
              <a:rPr kumimoji="0" lang="it-IT" altLang="it-IT" sz="105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it-IT" altLang="it-IT" sz="105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English111 Adagio BT" pitchFamily="66" charset="0"/>
                <a:ea typeface="Calibri" pitchFamily="34" charset="0"/>
                <a:cs typeface="Times New Roman" pitchFamily="18" charset="0"/>
              </a:rPr>
              <a:t>Istruzione</a:t>
            </a:r>
            <a:endParaRPr kumimoji="0" lang="it-IT" altLang="it-IT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70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image" Target="../media/image17.jpeg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7"/>
          <p:cNvSpPr txBox="1">
            <a:spLocks noChangeArrowheads="1"/>
          </p:cNvSpPr>
          <p:nvPr/>
        </p:nvSpPr>
        <p:spPr bwMode="gray">
          <a:xfrm>
            <a:off x="328613" y="4787905"/>
            <a:ext cx="323850" cy="149225"/>
          </a:xfrm>
          <a:prstGeom prst="rect">
            <a:avLst/>
          </a:prstGeom>
          <a:noFill/>
          <a:ln>
            <a:noFill/>
          </a:ln>
        </p:spPr>
        <p:txBody>
          <a:bodyPr wrap="none" lIns="0" tIns="34280" rIns="68561" bIns="3428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8576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BA765E7-47A3-4488-975E-56B5886488EB}" type="slidenum">
              <a:rPr lang="en-US" altLang="it-IT" sz="500" smtClean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pPr defTabSz="685766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 sz="500" dirty="0">
              <a:solidFill>
                <a:srgbClr val="B9B8BB"/>
              </a:solidFill>
              <a:latin typeface="HP Simplified"/>
              <a:ea typeface="HP Simplified"/>
              <a:cs typeface="HP Simplified"/>
            </a:endParaRPr>
          </a:p>
        </p:txBody>
      </p:sp>
      <p:pic>
        <p:nvPicPr>
          <p:cNvPr id="1030" name="Picture 11" descr="HP_Blue_RGB_150_SM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6" y="4668846"/>
            <a:ext cx="368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http://www.practice-fp7-security.eu/uploads/40_aeb60046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6" y="4521203"/>
            <a:ext cx="1220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" y="0"/>
            <a:ext cx="914267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3" y="4852200"/>
            <a:ext cx="1020762" cy="26908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9CE5582-73A7-40CB-9DD0-2AAD571E756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6" y="4787905"/>
            <a:ext cx="8651876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4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7" r:id="rId2"/>
    <p:sldLayoutId id="2147483729" r:id="rId3"/>
    <p:sldLayoutId id="214748379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342797" rtl="0" eaLnBrk="0" fontAlgn="base" hangingPunct="0">
        <a:spcBef>
          <a:spcPct val="0"/>
        </a:spcBef>
        <a:spcAft>
          <a:spcPct val="0"/>
        </a:spcAft>
        <a:defRPr lang="en-GB" sz="1500" b="1" kern="1200" dirty="0">
          <a:solidFill>
            <a:schemeClr val="bg1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342797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HP Simplified"/>
          <a:ea typeface="HP Simplified"/>
          <a:cs typeface="HP Simplified"/>
        </a:defRPr>
      </a:lvl2pPr>
      <a:lvl3pPr algn="l" defTabSz="342797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HP Simplified"/>
          <a:ea typeface="HP Simplified"/>
          <a:cs typeface="HP Simplified"/>
        </a:defRPr>
      </a:lvl3pPr>
      <a:lvl4pPr algn="l" defTabSz="342797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HP Simplified"/>
          <a:ea typeface="HP Simplified"/>
          <a:cs typeface="HP Simplified"/>
        </a:defRPr>
      </a:lvl4pPr>
      <a:lvl5pPr algn="l" defTabSz="342797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HP Simplified"/>
          <a:ea typeface="HP Simplified"/>
          <a:cs typeface="HP Simplified"/>
        </a:defRPr>
      </a:lvl5pPr>
      <a:lvl6pPr marL="342797" algn="l" defTabSz="342797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HP Simplified"/>
          <a:ea typeface="HP Simplified"/>
          <a:cs typeface="HP Simplified"/>
        </a:defRPr>
      </a:lvl6pPr>
      <a:lvl7pPr marL="685595" algn="l" defTabSz="342797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HP Simplified"/>
          <a:ea typeface="HP Simplified"/>
          <a:cs typeface="HP Simplified"/>
        </a:defRPr>
      </a:lvl7pPr>
      <a:lvl8pPr marL="1028391" algn="l" defTabSz="342797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HP Simplified"/>
          <a:ea typeface="HP Simplified"/>
          <a:cs typeface="HP Simplified"/>
        </a:defRPr>
      </a:lvl8pPr>
      <a:lvl9pPr marL="1371189" algn="l" defTabSz="342797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HP Simplified"/>
          <a:ea typeface="HP Simplified"/>
          <a:cs typeface="HP Simplified"/>
        </a:defRPr>
      </a:lvl9pPr>
    </p:titleStyle>
    <p:bodyStyle>
      <a:lvl1pPr algn="l" defTabSz="342797" rtl="0" eaLnBrk="0" fontAlgn="base" hangingPunct="0">
        <a:spcBef>
          <a:spcPct val="0"/>
        </a:spcBef>
        <a:spcAft>
          <a:spcPts val="300"/>
        </a:spcAft>
        <a:buSzPct val="100000"/>
        <a:buFont typeface="Arial" pitchFamily="34" charset="0"/>
        <a:defRPr b="1" kern="1200">
          <a:solidFill>
            <a:srgbClr val="0096D6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322564" rtl="0" eaLnBrk="0" fontAlgn="base" hangingPunct="0">
        <a:spcBef>
          <a:spcPct val="0"/>
        </a:spcBef>
        <a:spcAft>
          <a:spcPts val="300"/>
        </a:spcAft>
        <a:buSzPct val="100000"/>
        <a:buFont typeface="Lucida Grande"/>
        <a:defRPr sz="12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2pPr>
      <a:lvl3pPr marL="127361" indent="-127361" algn="l" defTabSz="342797" rtl="0" eaLnBrk="0" fontAlgn="base" hangingPunct="0">
        <a:spcBef>
          <a:spcPct val="0"/>
        </a:spcBef>
        <a:spcAft>
          <a:spcPts val="300"/>
        </a:spcAft>
        <a:buFont typeface="HP Simplified"/>
        <a:buChar char="•"/>
        <a:defRPr sz="10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3pPr>
      <a:lvl4pPr marL="255910" indent="-135692" algn="l" defTabSz="342797" rtl="0" eaLnBrk="0" fontAlgn="base" hangingPunct="0">
        <a:spcBef>
          <a:spcPct val="0"/>
        </a:spcBef>
        <a:spcAft>
          <a:spcPts val="300"/>
        </a:spcAft>
        <a:buSzPct val="80000"/>
        <a:buFont typeface="HP Simplified"/>
        <a:buChar char="–"/>
        <a:defRPr lang="en-US" sz="1000" kern="1200" dirty="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4pPr>
      <a:lvl5pPr marL="352319" indent="-113076" algn="l" defTabSz="342797" rtl="0" eaLnBrk="0" fontAlgn="base" hangingPunct="0">
        <a:spcBef>
          <a:spcPct val="0"/>
        </a:spcBef>
        <a:spcAft>
          <a:spcPts val="300"/>
        </a:spcAft>
        <a:buFont typeface="HP Simplified"/>
        <a:buChar char="•"/>
        <a:defRPr sz="10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5pPr>
      <a:lvl6pPr marL="1713986" indent="0" algn="l" defTabSz="342797" rtl="0" eaLnBrk="1" latinLnBrk="0" hangingPunct="1">
        <a:lnSpc>
          <a:spcPts val="1875"/>
        </a:lnSpc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1" indent="-171399" algn="l" defTabSz="34279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79" indent="-171399" algn="l" defTabSz="34279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79" indent="-171399" algn="l" defTabSz="34279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7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7" algn="l" defTabSz="3427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5" algn="l" defTabSz="3427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1" algn="l" defTabSz="3427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89" algn="l" defTabSz="3427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86" algn="l" defTabSz="3427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4" algn="l" defTabSz="3427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1" algn="l" defTabSz="3427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7" algn="l" defTabSz="3427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7"/>
          <p:cNvSpPr txBox="1">
            <a:spLocks noChangeArrowheads="1"/>
          </p:cNvSpPr>
          <p:nvPr/>
        </p:nvSpPr>
        <p:spPr bwMode="gray">
          <a:xfrm>
            <a:off x="328613" y="4787903"/>
            <a:ext cx="323850" cy="149225"/>
          </a:xfrm>
          <a:prstGeom prst="rect">
            <a:avLst/>
          </a:prstGeom>
          <a:noFill/>
          <a:ln>
            <a:noFill/>
          </a:ln>
        </p:spPr>
        <p:txBody>
          <a:bodyPr wrap="none" lIns="0" tIns="34282" rIns="68564" bIns="34282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BA765E7-47A3-4488-975E-56B5886488EB}" type="slidenum">
              <a:rPr lang="en-US" altLang="it-IT" sz="516" smtClean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 sz="516" dirty="0">
              <a:solidFill>
                <a:srgbClr val="B9B8BB"/>
              </a:solidFill>
              <a:latin typeface="HP Simplified"/>
              <a:ea typeface="HP Simplified"/>
              <a:cs typeface="HP Simplified"/>
            </a:endParaRPr>
          </a:p>
        </p:txBody>
      </p:sp>
      <p:pic>
        <p:nvPicPr>
          <p:cNvPr id="1030" name="Picture 11" descr="HP_Blue_RGB_150_SM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6" y="4668845"/>
            <a:ext cx="368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http://www.practice-fp7-security.eu/uploads/40_aeb600461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6" y="4521201"/>
            <a:ext cx="1220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" y="0"/>
            <a:ext cx="914267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3" y="4852198"/>
            <a:ext cx="1020762" cy="26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6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3" r:id="rId12"/>
    <p:sldLayoutId id="2147483744" r:id="rId13"/>
    <p:sldLayoutId id="214748374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342813" rtl="0" eaLnBrk="0" fontAlgn="base" hangingPunct="0">
        <a:spcBef>
          <a:spcPct val="0"/>
        </a:spcBef>
        <a:spcAft>
          <a:spcPct val="0"/>
        </a:spcAft>
        <a:defRPr lang="en-GB" sz="1454" b="1" kern="1200" dirty="0">
          <a:solidFill>
            <a:schemeClr val="bg1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342813" rtl="0" eaLnBrk="0" fontAlgn="base" hangingPunct="0">
        <a:spcBef>
          <a:spcPct val="0"/>
        </a:spcBef>
        <a:spcAft>
          <a:spcPct val="0"/>
        </a:spcAft>
        <a:defRPr sz="1454" b="1">
          <a:solidFill>
            <a:schemeClr val="bg1"/>
          </a:solidFill>
          <a:latin typeface="HP Simplified"/>
          <a:ea typeface="HP Simplified"/>
          <a:cs typeface="HP Simplified"/>
        </a:defRPr>
      </a:lvl2pPr>
      <a:lvl3pPr algn="l" defTabSz="342813" rtl="0" eaLnBrk="0" fontAlgn="base" hangingPunct="0">
        <a:spcBef>
          <a:spcPct val="0"/>
        </a:spcBef>
        <a:spcAft>
          <a:spcPct val="0"/>
        </a:spcAft>
        <a:defRPr sz="1454" b="1">
          <a:solidFill>
            <a:schemeClr val="bg1"/>
          </a:solidFill>
          <a:latin typeface="HP Simplified"/>
          <a:ea typeface="HP Simplified"/>
          <a:cs typeface="HP Simplified"/>
        </a:defRPr>
      </a:lvl3pPr>
      <a:lvl4pPr algn="l" defTabSz="342813" rtl="0" eaLnBrk="0" fontAlgn="base" hangingPunct="0">
        <a:spcBef>
          <a:spcPct val="0"/>
        </a:spcBef>
        <a:spcAft>
          <a:spcPct val="0"/>
        </a:spcAft>
        <a:defRPr sz="1454" b="1">
          <a:solidFill>
            <a:schemeClr val="bg1"/>
          </a:solidFill>
          <a:latin typeface="HP Simplified"/>
          <a:ea typeface="HP Simplified"/>
          <a:cs typeface="HP Simplified"/>
        </a:defRPr>
      </a:lvl4pPr>
      <a:lvl5pPr algn="l" defTabSz="342813" rtl="0" eaLnBrk="0" fontAlgn="base" hangingPunct="0">
        <a:spcBef>
          <a:spcPct val="0"/>
        </a:spcBef>
        <a:spcAft>
          <a:spcPct val="0"/>
        </a:spcAft>
        <a:defRPr sz="1454" b="1">
          <a:solidFill>
            <a:schemeClr val="bg1"/>
          </a:solidFill>
          <a:latin typeface="HP Simplified"/>
          <a:ea typeface="HP Simplified"/>
          <a:cs typeface="HP Simplified"/>
        </a:defRPr>
      </a:lvl5pPr>
      <a:lvl6pPr marL="342813" algn="l" defTabSz="342813" rtl="0" fontAlgn="base">
        <a:spcBef>
          <a:spcPct val="0"/>
        </a:spcBef>
        <a:spcAft>
          <a:spcPct val="0"/>
        </a:spcAft>
        <a:defRPr sz="1454" b="1">
          <a:solidFill>
            <a:schemeClr val="bg1"/>
          </a:solidFill>
          <a:latin typeface="HP Simplified"/>
          <a:ea typeface="HP Simplified"/>
          <a:cs typeface="HP Simplified"/>
        </a:defRPr>
      </a:lvl6pPr>
      <a:lvl7pPr marL="685629" algn="l" defTabSz="342813" rtl="0" fontAlgn="base">
        <a:spcBef>
          <a:spcPct val="0"/>
        </a:spcBef>
        <a:spcAft>
          <a:spcPct val="0"/>
        </a:spcAft>
        <a:defRPr sz="1454" b="1">
          <a:solidFill>
            <a:schemeClr val="bg1"/>
          </a:solidFill>
          <a:latin typeface="HP Simplified"/>
          <a:ea typeface="HP Simplified"/>
          <a:cs typeface="HP Simplified"/>
        </a:defRPr>
      </a:lvl7pPr>
      <a:lvl8pPr marL="1028442" algn="l" defTabSz="342813" rtl="0" fontAlgn="base">
        <a:spcBef>
          <a:spcPct val="0"/>
        </a:spcBef>
        <a:spcAft>
          <a:spcPct val="0"/>
        </a:spcAft>
        <a:defRPr sz="1454" b="1">
          <a:solidFill>
            <a:schemeClr val="bg1"/>
          </a:solidFill>
          <a:latin typeface="HP Simplified"/>
          <a:ea typeface="HP Simplified"/>
          <a:cs typeface="HP Simplified"/>
        </a:defRPr>
      </a:lvl8pPr>
      <a:lvl9pPr marL="1371257" algn="l" defTabSz="342813" rtl="0" fontAlgn="base">
        <a:spcBef>
          <a:spcPct val="0"/>
        </a:spcBef>
        <a:spcAft>
          <a:spcPct val="0"/>
        </a:spcAft>
        <a:defRPr sz="1454" b="1">
          <a:solidFill>
            <a:schemeClr val="bg1"/>
          </a:solidFill>
          <a:latin typeface="HP Simplified"/>
          <a:ea typeface="HP Simplified"/>
          <a:cs typeface="HP Simplified"/>
        </a:defRPr>
      </a:lvl9pPr>
    </p:titleStyle>
    <p:bodyStyle>
      <a:lvl1pPr algn="l" defTabSz="342813" rtl="0" eaLnBrk="0" fontAlgn="base" hangingPunct="0">
        <a:spcBef>
          <a:spcPct val="0"/>
        </a:spcBef>
        <a:spcAft>
          <a:spcPts val="300"/>
        </a:spcAft>
        <a:buSzPct val="100000"/>
        <a:buFont typeface="Arial" pitchFamily="34" charset="0"/>
        <a:defRPr b="1" kern="1200">
          <a:solidFill>
            <a:srgbClr val="0096D6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322580" rtl="0" eaLnBrk="0" fontAlgn="base" hangingPunct="0">
        <a:spcBef>
          <a:spcPct val="0"/>
        </a:spcBef>
        <a:spcAft>
          <a:spcPts val="300"/>
        </a:spcAft>
        <a:buSzPct val="100000"/>
        <a:buFont typeface="Lucida Grande"/>
        <a:defRPr sz="1219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2pPr>
      <a:lvl3pPr marL="127367" indent="-127367" algn="l" defTabSz="342813" rtl="0" eaLnBrk="0" fontAlgn="base" hangingPunct="0">
        <a:spcBef>
          <a:spcPct val="0"/>
        </a:spcBef>
        <a:spcAft>
          <a:spcPts val="300"/>
        </a:spcAft>
        <a:buFont typeface="HP Simplified"/>
        <a:buChar char="•"/>
        <a:defRPr sz="985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3pPr>
      <a:lvl4pPr marL="255922" indent="-135698" algn="l" defTabSz="342813" rtl="0" eaLnBrk="0" fontAlgn="base" hangingPunct="0">
        <a:spcBef>
          <a:spcPct val="0"/>
        </a:spcBef>
        <a:spcAft>
          <a:spcPts val="300"/>
        </a:spcAft>
        <a:buSzPct val="80000"/>
        <a:buFont typeface="HP Simplified"/>
        <a:buChar char="–"/>
        <a:defRPr lang="en-US" sz="985" kern="1200" dirty="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4pPr>
      <a:lvl5pPr marL="352337" indent="-113082" algn="l" defTabSz="342813" rtl="0" eaLnBrk="0" fontAlgn="base" hangingPunct="0">
        <a:spcBef>
          <a:spcPct val="0"/>
        </a:spcBef>
        <a:spcAft>
          <a:spcPts val="300"/>
        </a:spcAft>
        <a:buFont typeface="HP Simplified"/>
        <a:buChar char="•"/>
        <a:defRPr sz="985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5pPr>
      <a:lvl6pPr marL="1714072" indent="0" algn="l" defTabSz="342813" rtl="0" eaLnBrk="1" latinLnBrk="0" hangingPunct="1">
        <a:lnSpc>
          <a:spcPts val="1875"/>
        </a:lnSpc>
        <a:spcBef>
          <a:spcPct val="20000"/>
        </a:spcBef>
        <a:buFont typeface="Arial"/>
        <a:buNone/>
        <a:defRPr sz="136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93" indent="-171407" algn="l" defTabSz="342813" rtl="0" eaLnBrk="1" latinLnBrk="0" hangingPunct="1">
        <a:spcBef>
          <a:spcPct val="20000"/>
        </a:spcBef>
        <a:buFont typeface="Arial"/>
        <a:buChar char="•"/>
        <a:defRPr sz="1454" kern="1200">
          <a:solidFill>
            <a:schemeClr val="tx1"/>
          </a:solidFill>
          <a:latin typeface="+mn-lt"/>
          <a:ea typeface="+mn-ea"/>
          <a:cs typeface="+mn-cs"/>
        </a:defRPr>
      </a:lvl7pPr>
      <a:lvl8pPr marL="2571107" indent="-171407" algn="l" defTabSz="342813" rtl="0" eaLnBrk="1" latinLnBrk="0" hangingPunct="1">
        <a:spcBef>
          <a:spcPct val="20000"/>
        </a:spcBef>
        <a:buFont typeface="Arial"/>
        <a:buChar char="•"/>
        <a:defRPr sz="1454" kern="1200">
          <a:solidFill>
            <a:schemeClr val="tx1"/>
          </a:solidFill>
          <a:latin typeface="+mn-lt"/>
          <a:ea typeface="+mn-ea"/>
          <a:cs typeface="+mn-cs"/>
        </a:defRPr>
      </a:lvl8pPr>
      <a:lvl9pPr marL="2913923" indent="-171407" algn="l" defTabSz="342813" rtl="0" eaLnBrk="1" latinLnBrk="0" hangingPunct="1">
        <a:spcBef>
          <a:spcPct val="20000"/>
        </a:spcBef>
        <a:buFont typeface="Arial"/>
        <a:buChar char="•"/>
        <a:defRPr sz="14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13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3" algn="l" defTabSz="342813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2pPr>
      <a:lvl3pPr marL="685629" algn="l" defTabSz="342813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2" algn="l" defTabSz="342813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342813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2" algn="l" defTabSz="342813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6" algn="l" defTabSz="342813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01" algn="l" defTabSz="342813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5" algn="l" defTabSz="342813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7"/>
          <p:cNvSpPr txBox="1">
            <a:spLocks noChangeArrowheads="1"/>
          </p:cNvSpPr>
          <p:nvPr/>
        </p:nvSpPr>
        <p:spPr bwMode="gray">
          <a:xfrm>
            <a:off x="328613" y="4787901"/>
            <a:ext cx="323850" cy="149225"/>
          </a:xfrm>
          <a:prstGeom prst="rect">
            <a:avLst/>
          </a:prstGeom>
          <a:noFill/>
          <a:ln>
            <a:noFill/>
          </a:ln>
        </p:spPr>
        <p:txBody>
          <a:bodyPr wrap="none" lIns="0" tIns="45710" rIns="91418" bIns="4571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BA765E7-47A3-4488-975E-56B5886488EB}" type="slidenum">
              <a:rPr lang="en-US" altLang="it-IT" sz="688" smtClean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 sz="688" dirty="0">
              <a:solidFill>
                <a:srgbClr val="B9B8BB"/>
              </a:solidFill>
              <a:latin typeface="HP Simplified"/>
              <a:ea typeface="HP Simplified"/>
              <a:cs typeface="HP Simplified"/>
            </a:endParaRPr>
          </a:p>
        </p:txBody>
      </p:sp>
      <p:pic>
        <p:nvPicPr>
          <p:cNvPr id="1030" name="Picture 11" descr="HP_Blue_RGB_150_SM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6" y="4668843"/>
            <a:ext cx="368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http://www.practice-fp7-security.eu/uploads/40_aeb60046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4521201"/>
            <a:ext cx="1220789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" y="0"/>
            <a:ext cx="914267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4" y="4852195"/>
            <a:ext cx="1020762" cy="26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0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60" r:id="rId12"/>
    <p:sldLayoutId id="214748376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066" rtl="0" eaLnBrk="0" fontAlgn="base" hangingPunct="0">
        <a:spcBef>
          <a:spcPct val="0"/>
        </a:spcBef>
        <a:spcAft>
          <a:spcPct val="0"/>
        </a:spcAft>
        <a:defRPr lang="en-GB" sz="1937" b="1" kern="1200" dirty="0">
          <a:solidFill>
            <a:schemeClr val="bg1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457066" rtl="0" eaLnBrk="0" fontAlgn="base" hangingPunct="0">
        <a:spcBef>
          <a:spcPct val="0"/>
        </a:spcBef>
        <a:spcAft>
          <a:spcPct val="0"/>
        </a:spcAft>
        <a:defRPr sz="1937" b="1">
          <a:solidFill>
            <a:schemeClr val="bg1"/>
          </a:solidFill>
          <a:latin typeface="HP Simplified"/>
          <a:ea typeface="HP Simplified"/>
          <a:cs typeface="HP Simplified"/>
        </a:defRPr>
      </a:lvl2pPr>
      <a:lvl3pPr algn="l" defTabSz="457066" rtl="0" eaLnBrk="0" fontAlgn="base" hangingPunct="0">
        <a:spcBef>
          <a:spcPct val="0"/>
        </a:spcBef>
        <a:spcAft>
          <a:spcPct val="0"/>
        </a:spcAft>
        <a:defRPr sz="1937" b="1">
          <a:solidFill>
            <a:schemeClr val="bg1"/>
          </a:solidFill>
          <a:latin typeface="HP Simplified"/>
          <a:ea typeface="HP Simplified"/>
          <a:cs typeface="HP Simplified"/>
        </a:defRPr>
      </a:lvl3pPr>
      <a:lvl4pPr algn="l" defTabSz="457066" rtl="0" eaLnBrk="0" fontAlgn="base" hangingPunct="0">
        <a:spcBef>
          <a:spcPct val="0"/>
        </a:spcBef>
        <a:spcAft>
          <a:spcPct val="0"/>
        </a:spcAft>
        <a:defRPr sz="1937" b="1">
          <a:solidFill>
            <a:schemeClr val="bg1"/>
          </a:solidFill>
          <a:latin typeface="HP Simplified"/>
          <a:ea typeface="HP Simplified"/>
          <a:cs typeface="HP Simplified"/>
        </a:defRPr>
      </a:lvl4pPr>
      <a:lvl5pPr algn="l" defTabSz="457066" rtl="0" eaLnBrk="0" fontAlgn="base" hangingPunct="0">
        <a:spcBef>
          <a:spcPct val="0"/>
        </a:spcBef>
        <a:spcAft>
          <a:spcPct val="0"/>
        </a:spcAft>
        <a:defRPr sz="1937" b="1">
          <a:solidFill>
            <a:schemeClr val="bg1"/>
          </a:solidFill>
          <a:latin typeface="HP Simplified"/>
          <a:ea typeface="HP Simplified"/>
          <a:cs typeface="HP Simplified"/>
        </a:defRPr>
      </a:lvl5pPr>
      <a:lvl6pPr marL="457066" algn="l" defTabSz="457066" rtl="0" fontAlgn="base">
        <a:spcBef>
          <a:spcPct val="0"/>
        </a:spcBef>
        <a:spcAft>
          <a:spcPct val="0"/>
        </a:spcAft>
        <a:defRPr sz="1937" b="1">
          <a:solidFill>
            <a:schemeClr val="bg1"/>
          </a:solidFill>
          <a:latin typeface="HP Simplified"/>
          <a:ea typeface="HP Simplified"/>
          <a:cs typeface="HP Simplified"/>
        </a:defRPr>
      </a:lvl6pPr>
      <a:lvl7pPr marL="914135" algn="l" defTabSz="457066" rtl="0" fontAlgn="base">
        <a:spcBef>
          <a:spcPct val="0"/>
        </a:spcBef>
        <a:spcAft>
          <a:spcPct val="0"/>
        </a:spcAft>
        <a:defRPr sz="1937" b="1">
          <a:solidFill>
            <a:schemeClr val="bg1"/>
          </a:solidFill>
          <a:latin typeface="HP Simplified"/>
          <a:ea typeface="HP Simplified"/>
          <a:cs typeface="HP Simplified"/>
        </a:defRPr>
      </a:lvl7pPr>
      <a:lvl8pPr marL="1371202" algn="l" defTabSz="457066" rtl="0" fontAlgn="base">
        <a:spcBef>
          <a:spcPct val="0"/>
        </a:spcBef>
        <a:spcAft>
          <a:spcPct val="0"/>
        </a:spcAft>
        <a:defRPr sz="1937" b="1">
          <a:solidFill>
            <a:schemeClr val="bg1"/>
          </a:solidFill>
          <a:latin typeface="HP Simplified"/>
          <a:ea typeface="HP Simplified"/>
          <a:cs typeface="HP Simplified"/>
        </a:defRPr>
      </a:lvl8pPr>
      <a:lvl9pPr marL="1828270" algn="l" defTabSz="457066" rtl="0" fontAlgn="base">
        <a:spcBef>
          <a:spcPct val="0"/>
        </a:spcBef>
        <a:spcAft>
          <a:spcPct val="0"/>
        </a:spcAft>
        <a:defRPr sz="1937" b="1">
          <a:solidFill>
            <a:schemeClr val="bg1"/>
          </a:solidFill>
          <a:latin typeface="HP Simplified"/>
          <a:ea typeface="HP Simplified"/>
          <a:cs typeface="HP Simplified"/>
        </a:defRPr>
      </a:lvl9pPr>
    </p:titleStyle>
    <p:bodyStyle>
      <a:lvl1pPr algn="l" defTabSz="457066" rtl="0" eaLnBrk="0" fontAlgn="base" hangingPunct="0">
        <a:spcBef>
          <a:spcPct val="0"/>
        </a:spcBef>
        <a:spcAft>
          <a:spcPts val="400"/>
        </a:spcAft>
        <a:buSzPct val="100000"/>
        <a:buFont typeface="Arial" pitchFamily="34" charset="0"/>
        <a:defRPr b="1" kern="1200">
          <a:solidFill>
            <a:srgbClr val="0096D6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430089" rtl="0" eaLnBrk="0" fontAlgn="base" hangingPunct="0">
        <a:spcBef>
          <a:spcPct val="0"/>
        </a:spcBef>
        <a:spcAft>
          <a:spcPts val="400"/>
        </a:spcAft>
        <a:buSzPct val="100000"/>
        <a:buFont typeface="Lucida Grande"/>
        <a:defRPr sz="1625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2pPr>
      <a:lvl3pPr marL="169815" indent="-169815" algn="l" defTabSz="457066" rtl="0" eaLnBrk="0" fontAlgn="base" hangingPunct="0">
        <a:spcBef>
          <a:spcPct val="0"/>
        </a:spcBef>
        <a:spcAft>
          <a:spcPts val="400"/>
        </a:spcAft>
        <a:buFont typeface="HP Simplified"/>
        <a:buChar char="•"/>
        <a:defRPr sz="1313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3pPr>
      <a:lvl4pPr marL="341215" indent="-180923" algn="l" defTabSz="457066" rtl="0" eaLnBrk="0" fontAlgn="base" hangingPunct="0">
        <a:spcBef>
          <a:spcPct val="0"/>
        </a:spcBef>
        <a:spcAft>
          <a:spcPts val="400"/>
        </a:spcAft>
        <a:buSzPct val="80000"/>
        <a:buFont typeface="HP Simplified"/>
        <a:buChar char="–"/>
        <a:defRPr lang="en-US" sz="1313" kern="1200" dirty="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4pPr>
      <a:lvl5pPr marL="469764" indent="-150770" algn="l" defTabSz="457066" rtl="0" eaLnBrk="0" fontAlgn="base" hangingPunct="0">
        <a:spcBef>
          <a:spcPct val="0"/>
        </a:spcBef>
        <a:spcAft>
          <a:spcPts val="400"/>
        </a:spcAft>
        <a:buFont typeface="HP Simplified"/>
        <a:buChar char="•"/>
        <a:defRPr sz="1313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5pPr>
      <a:lvl6pPr marL="2285337" indent="0" algn="l" defTabSz="457066" rtl="0" eaLnBrk="1" latinLnBrk="0" hangingPunct="1">
        <a:lnSpc>
          <a:spcPts val="2500"/>
        </a:lnSpc>
        <a:spcBef>
          <a:spcPct val="20000"/>
        </a:spcBef>
        <a:buFont typeface="Arial"/>
        <a:buNone/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970938" indent="-228534" algn="l" defTabSz="457066" rtl="0" eaLnBrk="1" latinLnBrk="0" hangingPunct="1">
        <a:spcBef>
          <a:spcPct val="20000"/>
        </a:spcBef>
        <a:buFont typeface="Arial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7pPr>
      <a:lvl8pPr marL="3428006" indent="-228534" algn="l" defTabSz="457066" rtl="0" eaLnBrk="1" latinLnBrk="0" hangingPunct="1">
        <a:spcBef>
          <a:spcPct val="20000"/>
        </a:spcBef>
        <a:buFont typeface="Arial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8pPr>
      <a:lvl9pPr marL="3885074" indent="-228534" algn="l" defTabSz="457066" rtl="0" eaLnBrk="1" latinLnBrk="0" hangingPunct="1">
        <a:spcBef>
          <a:spcPct val="20000"/>
        </a:spcBef>
        <a:buFont typeface="Arial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6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1pPr>
      <a:lvl2pPr marL="457066" algn="l" defTabSz="457066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2pPr>
      <a:lvl3pPr marL="914135" algn="l" defTabSz="457066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2" algn="l" defTabSz="457066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0" algn="l" defTabSz="457066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285337" algn="l" defTabSz="457066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742404" algn="l" defTabSz="457066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7pPr>
      <a:lvl8pPr marL="3199473" algn="l" defTabSz="457066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8pPr>
      <a:lvl9pPr marL="3656540" algn="l" defTabSz="457066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7"/>
          <p:cNvSpPr txBox="1">
            <a:spLocks noChangeArrowheads="1"/>
          </p:cNvSpPr>
          <p:nvPr/>
        </p:nvSpPr>
        <p:spPr bwMode="gray">
          <a:xfrm>
            <a:off x="328613" y="4787901"/>
            <a:ext cx="323850" cy="149225"/>
          </a:xfrm>
          <a:prstGeom prst="rect">
            <a:avLst/>
          </a:prstGeom>
          <a:noFill/>
          <a:ln>
            <a:noFill/>
          </a:ln>
        </p:spPr>
        <p:txBody>
          <a:bodyPr wrap="none" lIns="0" tIns="45695" rIns="91386" bIns="4569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BA765E7-47A3-4488-975E-56B5886488EB}" type="slidenum">
              <a:rPr lang="en-US" altLang="it-IT" sz="688" smtClean="0">
                <a:solidFill>
                  <a:srgbClr val="B9B8BB"/>
                </a:solidFill>
                <a:latin typeface="Arial" panose="020B0604020202020204" pitchFamily="34" charset="0"/>
                <a:ea typeface="HP Simplified"/>
                <a:cs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 sz="688" dirty="0">
              <a:solidFill>
                <a:srgbClr val="B9B8BB"/>
              </a:solidFill>
              <a:latin typeface="Arial" panose="020B0604020202020204" pitchFamily="34" charset="0"/>
              <a:ea typeface="HP Simplified"/>
              <a:cs typeface="Arial" panose="020B0604020202020204" pitchFamily="34" charset="0"/>
            </a:endParaRPr>
          </a:p>
        </p:txBody>
      </p:sp>
      <p:pic>
        <p:nvPicPr>
          <p:cNvPr id="1030" name="Picture 11" descr="HP_Blue_RGB_150_SM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4275" y="4668847"/>
            <a:ext cx="368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http://www.practice-fp7-security.eu/uploads/40_aeb600461.jp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625" y="4521201"/>
            <a:ext cx="1220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" y="0"/>
            <a:ext cx="914267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63" y="4852195"/>
            <a:ext cx="1020762" cy="26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p:hf hdr="0" ftr="0" dt="0"/>
  <p:txStyles>
    <p:titleStyle>
      <a:lvl1pPr algn="l" defTabSz="456924" rtl="0" eaLnBrk="0" fontAlgn="base" hangingPunct="0">
        <a:spcBef>
          <a:spcPct val="0"/>
        </a:spcBef>
        <a:spcAft>
          <a:spcPct val="0"/>
        </a:spcAft>
        <a:defRPr lang="en-GB" sz="1938" b="1" kern="1200" dirty="0">
          <a:solidFill>
            <a:schemeClr val="bg1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456924" rtl="0" eaLnBrk="0" fontAlgn="base" hangingPunct="0">
        <a:spcBef>
          <a:spcPct val="0"/>
        </a:spcBef>
        <a:spcAft>
          <a:spcPct val="0"/>
        </a:spcAft>
        <a:defRPr sz="1938" b="1">
          <a:solidFill>
            <a:schemeClr val="bg1"/>
          </a:solidFill>
          <a:latin typeface="HP Simplified"/>
          <a:ea typeface="HP Simplified"/>
          <a:cs typeface="HP Simplified"/>
        </a:defRPr>
      </a:lvl2pPr>
      <a:lvl3pPr algn="l" defTabSz="456924" rtl="0" eaLnBrk="0" fontAlgn="base" hangingPunct="0">
        <a:spcBef>
          <a:spcPct val="0"/>
        </a:spcBef>
        <a:spcAft>
          <a:spcPct val="0"/>
        </a:spcAft>
        <a:defRPr sz="1938" b="1">
          <a:solidFill>
            <a:schemeClr val="bg1"/>
          </a:solidFill>
          <a:latin typeface="HP Simplified"/>
          <a:ea typeface="HP Simplified"/>
          <a:cs typeface="HP Simplified"/>
        </a:defRPr>
      </a:lvl3pPr>
      <a:lvl4pPr algn="l" defTabSz="456924" rtl="0" eaLnBrk="0" fontAlgn="base" hangingPunct="0">
        <a:spcBef>
          <a:spcPct val="0"/>
        </a:spcBef>
        <a:spcAft>
          <a:spcPct val="0"/>
        </a:spcAft>
        <a:defRPr sz="1938" b="1">
          <a:solidFill>
            <a:schemeClr val="bg1"/>
          </a:solidFill>
          <a:latin typeface="HP Simplified"/>
          <a:ea typeface="HP Simplified"/>
          <a:cs typeface="HP Simplified"/>
        </a:defRPr>
      </a:lvl4pPr>
      <a:lvl5pPr algn="l" defTabSz="456924" rtl="0" eaLnBrk="0" fontAlgn="base" hangingPunct="0">
        <a:spcBef>
          <a:spcPct val="0"/>
        </a:spcBef>
        <a:spcAft>
          <a:spcPct val="0"/>
        </a:spcAft>
        <a:defRPr sz="1938" b="1">
          <a:solidFill>
            <a:schemeClr val="bg1"/>
          </a:solidFill>
          <a:latin typeface="HP Simplified"/>
          <a:ea typeface="HP Simplified"/>
          <a:cs typeface="HP Simplified"/>
        </a:defRPr>
      </a:lvl5pPr>
      <a:lvl6pPr marL="456924" algn="l" defTabSz="456924" rtl="0" fontAlgn="base">
        <a:spcBef>
          <a:spcPct val="0"/>
        </a:spcBef>
        <a:spcAft>
          <a:spcPct val="0"/>
        </a:spcAft>
        <a:defRPr sz="1938" b="1">
          <a:solidFill>
            <a:schemeClr val="bg1"/>
          </a:solidFill>
          <a:latin typeface="HP Simplified"/>
          <a:ea typeface="HP Simplified"/>
          <a:cs typeface="HP Simplified"/>
        </a:defRPr>
      </a:lvl6pPr>
      <a:lvl7pPr marL="913853" algn="l" defTabSz="456924" rtl="0" fontAlgn="base">
        <a:spcBef>
          <a:spcPct val="0"/>
        </a:spcBef>
        <a:spcAft>
          <a:spcPct val="0"/>
        </a:spcAft>
        <a:defRPr sz="1938" b="1">
          <a:solidFill>
            <a:schemeClr val="bg1"/>
          </a:solidFill>
          <a:latin typeface="HP Simplified"/>
          <a:ea typeface="HP Simplified"/>
          <a:cs typeface="HP Simplified"/>
        </a:defRPr>
      </a:lvl7pPr>
      <a:lvl8pPr marL="1370775" algn="l" defTabSz="456924" rtl="0" fontAlgn="base">
        <a:spcBef>
          <a:spcPct val="0"/>
        </a:spcBef>
        <a:spcAft>
          <a:spcPct val="0"/>
        </a:spcAft>
        <a:defRPr sz="1938" b="1">
          <a:solidFill>
            <a:schemeClr val="bg1"/>
          </a:solidFill>
          <a:latin typeface="HP Simplified"/>
          <a:ea typeface="HP Simplified"/>
          <a:cs typeface="HP Simplified"/>
        </a:defRPr>
      </a:lvl8pPr>
      <a:lvl9pPr marL="1827701" algn="l" defTabSz="456924" rtl="0" fontAlgn="base">
        <a:spcBef>
          <a:spcPct val="0"/>
        </a:spcBef>
        <a:spcAft>
          <a:spcPct val="0"/>
        </a:spcAft>
        <a:defRPr sz="1938" b="1">
          <a:solidFill>
            <a:schemeClr val="bg1"/>
          </a:solidFill>
          <a:latin typeface="HP Simplified"/>
          <a:ea typeface="HP Simplified"/>
          <a:cs typeface="HP Simplified"/>
        </a:defRPr>
      </a:lvl9pPr>
    </p:titleStyle>
    <p:bodyStyle>
      <a:lvl1pPr algn="l" defTabSz="456924" rtl="0" eaLnBrk="0" fontAlgn="base" hangingPunct="0">
        <a:spcBef>
          <a:spcPct val="0"/>
        </a:spcBef>
        <a:spcAft>
          <a:spcPts val="400"/>
        </a:spcAft>
        <a:buSzPct val="100000"/>
        <a:buFont typeface="Arial" pitchFamily="34" charset="0"/>
        <a:defRPr b="1" kern="1200">
          <a:solidFill>
            <a:srgbClr val="0096D6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429956" rtl="0" eaLnBrk="0" fontAlgn="base" hangingPunct="0">
        <a:spcBef>
          <a:spcPct val="0"/>
        </a:spcBef>
        <a:spcAft>
          <a:spcPts val="400"/>
        </a:spcAft>
        <a:buSzPct val="100000"/>
        <a:buFont typeface="Lucida Grande"/>
        <a:defRPr sz="1625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2pPr>
      <a:lvl3pPr marL="169764" indent="-169764" algn="l" defTabSz="456924" rtl="0" eaLnBrk="0" fontAlgn="base" hangingPunct="0">
        <a:spcBef>
          <a:spcPct val="0"/>
        </a:spcBef>
        <a:spcAft>
          <a:spcPts val="400"/>
        </a:spcAft>
        <a:buFont typeface="HP Simplified"/>
        <a:buChar char="•"/>
        <a:defRPr sz="1313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3pPr>
      <a:lvl4pPr marL="341110" indent="-180868" algn="l" defTabSz="456924" rtl="0" eaLnBrk="0" fontAlgn="base" hangingPunct="0">
        <a:spcBef>
          <a:spcPct val="0"/>
        </a:spcBef>
        <a:spcAft>
          <a:spcPts val="400"/>
        </a:spcAft>
        <a:buSzPct val="80000"/>
        <a:buFont typeface="HP Simplified"/>
        <a:buChar char="–"/>
        <a:defRPr lang="en-US" sz="1313" kern="1200" dirty="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4pPr>
      <a:lvl5pPr marL="469619" indent="-150723" algn="l" defTabSz="456924" rtl="0" eaLnBrk="0" fontAlgn="base" hangingPunct="0">
        <a:spcBef>
          <a:spcPct val="0"/>
        </a:spcBef>
        <a:spcAft>
          <a:spcPts val="400"/>
        </a:spcAft>
        <a:buFont typeface="HP Simplified"/>
        <a:buChar char="•"/>
        <a:defRPr sz="1313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5pPr>
      <a:lvl6pPr marL="2284629" indent="0" algn="l" defTabSz="456924" rtl="0" eaLnBrk="1" latinLnBrk="0" hangingPunct="1">
        <a:lnSpc>
          <a:spcPts val="2500"/>
        </a:lnSpc>
        <a:spcBef>
          <a:spcPct val="20000"/>
        </a:spcBef>
        <a:buFont typeface="Arial"/>
        <a:buNone/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970019" indent="-228463" algn="l" defTabSz="456924" rtl="0" eaLnBrk="1" latinLnBrk="0" hangingPunct="1">
        <a:spcBef>
          <a:spcPct val="20000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7pPr>
      <a:lvl8pPr marL="3426943" indent="-228463" algn="l" defTabSz="456924" rtl="0" eaLnBrk="1" latinLnBrk="0" hangingPunct="1">
        <a:spcBef>
          <a:spcPct val="20000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8pPr>
      <a:lvl9pPr marL="3883874" indent="-228463" algn="l" defTabSz="456924" rtl="0" eaLnBrk="1" latinLnBrk="0" hangingPunct="1">
        <a:spcBef>
          <a:spcPct val="20000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24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1pPr>
      <a:lvl2pPr marL="456924" algn="l" defTabSz="456924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2pPr>
      <a:lvl3pPr marL="913853" algn="l" defTabSz="456924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5" algn="l" defTabSz="456924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1" algn="l" defTabSz="456924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284629" algn="l" defTabSz="456924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1" algn="l" defTabSz="456924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2" algn="l" defTabSz="456924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6" algn="l" defTabSz="456924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7"/>
          <p:cNvSpPr txBox="1">
            <a:spLocks noChangeArrowheads="1"/>
          </p:cNvSpPr>
          <p:nvPr/>
        </p:nvSpPr>
        <p:spPr bwMode="gray">
          <a:xfrm>
            <a:off x="328613" y="4787901"/>
            <a:ext cx="323850" cy="149225"/>
          </a:xfrm>
          <a:prstGeom prst="rect">
            <a:avLst/>
          </a:prstGeom>
          <a:noFill/>
          <a:ln>
            <a:noFill/>
          </a:ln>
        </p:spPr>
        <p:txBody>
          <a:bodyPr wrap="none" lIns="0" tIns="45710" rIns="91418" bIns="4571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BA765E7-47A3-4488-975E-56B5886488EB}" type="slidenum">
              <a:rPr lang="en-US" altLang="it-IT" sz="688" smtClean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 sz="688" dirty="0">
              <a:solidFill>
                <a:srgbClr val="B9B8BB"/>
              </a:solidFill>
              <a:latin typeface="HP Simplified"/>
              <a:ea typeface="HP Simplified"/>
              <a:cs typeface="HP Simplified"/>
            </a:endParaRPr>
          </a:p>
        </p:txBody>
      </p:sp>
      <p:pic>
        <p:nvPicPr>
          <p:cNvPr id="1030" name="Picture 11" descr="HP_Blue_RGB_150_SM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6" y="4668843"/>
            <a:ext cx="368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http://www.practice-fp7-security.eu/uploads/40_aeb60046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4521201"/>
            <a:ext cx="1220789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" y="0"/>
            <a:ext cx="914267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4" y="4852195"/>
            <a:ext cx="1020762" cy="26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5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066" rtl="0" eaLnBrk="0" fontAlgn="base" hangingPunct="0">
        <a:spcBef>
          <a:spcPct val="0"/>
        </a:spcBef>
        <a:spcAft>
          <a:spcPct val="0"/>
        </a:spcAft>
        <a:defRPr lang="en-GB" sz="1937" b="1" kern="1200" dirty="0">
          <a:solidFill>
            <a:schemeClr val="bg1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457066" rtl="0" eaLnBrk="0" fontAlgn="base" hangingPunct="0">
        <a:spcBef>
          <a:spcPct val="0"/>
        </a:spcBef>
        <a:spcAft>
          <a:spcPct val="0"/>
        </a:spcAft>
        <a:defRPr sz="1937" b="1">
          <a:solidFill>
            <a:schemeClr val="bg1"/>
          </a:solidFill>
          <a:latin typeface="HP Simplified"/>
          <a:ea typeface="HP Simplified"/>
          <a:cs typeface="HP Simplified"/>
        </a:defRPr>
      </a:lvl2pPr>
      <a:lvl3pPr algn="l" defTabSz="457066" rtl="0" eaLnBrk="0" fontAlgn="base" hangingPunct="0">
        <a:spcBef>
          <a:spcPct val="0"/>
        </a:spcBef>
        <a:spcAft>
          <a:spcPct val="0"/>
        </a:spcAft>
        <a:defRPr sz="1937" b="1">
          <a:solidFill>
            <a:schemeClr val="bg1"/>
          </a:solidFill>
          <a:latin typeface="HP Simplified"/>
          <a:ea typeface="HP Simplified"/>
          <a:cs typeface="HP Simplified"/>
        </a:defRPr>
      </a:lvl3pPr>
      <a:lvl4pPr algn="l" defTabSz="457066" rtl="0" eaLnBrk="0" fontAlgn="base" hangingPunct="0">
        <a:spcBef>
          <a:spcPct val="0"/>
        </a:spcBef>
        <a:spcAft>
          <a:spcPct val="0"/>
        </a:spcAft>
        <a:defRPr sz="1937" b="1">
          <a:solidFill>
            <a:schemeClr val="bg1"/>
          </a:solidFill>
          <a:latin typeface="HP Simplified"/>
          <a:ea typeface="HP Simplified"/>
          <a:cs typeface="HP Simplified"/>
        </a:defRPr>
      </a:lvl4pPr>
      <a:lvl5pPr algn="l" defTabSz="457066" rtl="0" eaLnBrk="0" fontAlgn="base" hangingPunct="0">
        <a:spcBef>
          <a:spcPct val="0"/>
        </a:spcBef>
        <a:spcAft>
          <a:spcPct val="0"/>
        </a:spcAft>
        <a:defRPr sz="1937" b="1">
          <a:solidFill>
            <a:schemeClr val="bg1"/>
          </a:solidFill>
          <a:latin typeface="HP Simplified"/>
          <a:ea typeface="HP Simplified"/>
          <a:cs typeface="HP Simplified"/>
        </a:defRPr>
      </a:lvl5pPr>
      <a:lvl6pPr marL="457066" algn="l" defTabSz="457066" rtl="0" fontAlgn="base">
        <a:spcBef>
          <a:spcPct val="0"/>
        </a:spcBef>
        <a:spcAft>
          <a:spcPct val="0"/>
        </a:spcAft>
        <a:defRPr sz="1937" b="1">
          <a:solidFill>
            <a:schemeClr val="bg1"/>
          </a:solidFill>
          <a:latin typeface="HP Simplified"/>
          <a:ea typeface="HP Simplified"/>
          <a:cs typeface="HP Simplified"/>
        </a:defRPr>
      </a:lvl6pPr>
      <a:lvl7pPr marL="914135" algn="l" defTabSz="457066" rtl="0" fontAlgn="base">
        <a:spcBef>
          <a:spcPct val="0"/>
        </a:spcBef>
        <a:spcAft>
          <a:spcPct val="0"/>
        </a:spcAft>
        <a:defRPr sz="1937" b="1">
          <a:solidFill>
            <a:schemeClr val="bg1"/>
          </a:solidFill>
          <a:latin typeface="HP Simplified"/>
          <a:ea typeface="HP Simplified"/>
          <a:cs typeface="HP Simplified"/>
        </a:defRPr>
      </a:lvl7pPr>
      <a:lvl8pPr marL="1371202" algn="l" defTabSz="457066" rtl="0" fontAlgn="base">
        <a:spcBef>
          <a:spcPct val="0"/>
        </a:spcBef>
        <a:spcAft>
          <a:spcPct val="0"/>
        </a:spcAft>
        <a:defRPr sz="1937" b="1">
          <a:solidFill>
            <a:schemeClr val="bg1"/>
          </a:solidFill>
          <a:latin typeface="HP Simplified"/>
          <a:ea typeface="HP Simplified"/>
          <a:cs typeface="HP Simplified"/>
        </a:defRPr>
      </a:lvl8pPr>
      <a:lvl9pPr marL="1828270" algn="l" defTabSz="457066" rtl="0" fontAlgn="base">
        <a:spcBef>
          <a:spcPct val="0"/>
        </a:spcBef>
        <a:spcAft>
          <a:spcPct val="0"/>
        </a:spcAft>
        <a:defRPr sz="1937" b="1">
          <a:solidFill>
            <a:schemeClr val="bg1"/>
          </a:solidFill>
          <a:latin typeface="HP Simplified"/>
          <a:ea typeface="HP Simplified"/>
          <a:cs typeface="HP Simplified"/>
        </a:defRPr>
      </a:lvl9pPr>
    </p:titleStyle>
    <p:bodyStyle>
      <a:lvl1pPr algn="l" defTabSz="457066" rtl="0" eaLnBrk="0" fontAlgn="base" hangingPunct="0">
        <a:spcBef>
          <a:spcPct val="0"/>
        </a:spcBef>
        <a:spcAft>
          <a:spcPts val="400"/>
        </a:spcAft>
        <a:buSzPct val="100000"/>
        <a:buFont typeface="Arial" pitchFamily="34" charset="0"/>
        <a:defRPr b="1" kern="1200">
          <a:solidFill>
            <a:srgbClr val="0096D6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430089" rtl="0" eaLnBrk="0" fontAlgn="base" hangingPunct="0">
        <a:spcBef>
          <a:spcPct val="0"/>
        </a:spcBef>
        <a:spcAft>
          <a:spcPts val="400"/>
        </a:spcAft>
        <a:buSzPct val="100000"/>
        <a:buFont typeface="Lucida Grande"/>
        <a:defRPr sz="1625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2pPr>
      <a:lvl3pPr marL="169815" indent="-169815" algn="l" defTabSz="457066" rtl="0" eaLnBrk="0" fontAlgn="base" hangingPunct="0">
        <a:spcBef>
          <a:spcPct val="0"/>
        </a:spcBef>
        <a:spcAft>
          <a:spcPts val="400"/>
        </a:spcAft>
        <a:buFont typeface="HP Simplified"/>
        <a:buChar char="•"/>
        <a:defRPr sz="1313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3pPr>
      <a:lvl4pPr marL="341215" indent="-180923" algn="l" defTabSz="457066" rtl="0" eaLnBrk="0" fontAlgn="base" hangingPunct="0">
        <a:spcBef>
          <a:spcPct val="0"/>
        </a:spcBef>
        <a:spcAft>
          <a:spcPts val="400"/>
        </a:spcAft>
        <a:buSzPct val="80000"/>
        <a:buFont typeface="HP Simplified"/>
        <a:buChar char="–"/>
        <a:defRPr lang="en-US" sz="1313" kern="1200" dirty="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4pPr>
      <a:lvl5pPr marL="469764" indent="-150770" algn="l" defTabSz="457066" rtl="0" eaLnBrk="0" fontAlgn="base" hangingPunct="0">
        <a:spcBef>
          <a:spcPct val="0"/>
        </a:spcBef>
        <a:spcAft>
          <a:spcPts val="400"/>
        </a:spcAft>
        <a:buFont typeface="HP Simplified"/>
        <a:buChar char="•"/>
        <a:defRPr sz="1313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5pPr>
      <a:lvl6pPr marL="2285337" indent="0" algn="l" defTabSz="457066" rtl="0" eaLnBrk="1" latinLnBrk="0" hangingPunct="1">
        <a:lnSpc>
          <a:spcPts val="2500"/>
        </a:lnSpc>
        <a:spcBef>
          <a:spcPct val="20000"/>
        </a:spcBef>
        <a:buFont typeface="Arial"/>
        <a:buNone/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970938" indent="-228534" algn="l" defTabSz="457066" rtl="0" eaLnBrk="1" latinLnBrk="0" hangingPunct="1">
        <a:spcBef>
          <a:spcPct val="20000"/>
        </a:spcBef>
        <a:buFont typeface="Arial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7pPr>
      <a:lvl8pPr marL="3428006" indent="-228534" algn="l" defTabSz="457066" rtl="0" eaLnBrk="1" latinLnBrk="0" hangingPunct="1">
        <a:spcBef>
          <a:spcPct val="20000"/>
        </a:spcBef>
        <a:buFont typeface="Arial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8pPr>
      <a:lvl9pPr marL="3885074" indent="-228534" algn="l" defTabSz="457066" rtl="0" eaLnBrk="1" latinLnBrk="0" hangingPunct="1">
        <a:spcBef>
          <a:spcPct val="20000"/>
        </a:spcBef>
        <a:buFont typeface="Arial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6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1pPr>
      <a:lvl2pPr marL="457066" algn="l" defTabSz="457066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2pPr>
      <a:lvl3pPr marL="914135" algn="l" defTabSz="457066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2" algn="l" defTabSz="457066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0" algn="l" defTabSz="457066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285337" algn="l" defTabSz="457066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742404" algn="l" defTabSz="457066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7pPr>
      <a:lvl8pPr marL="3199473" algn="l" defTabSz="457066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8pPr>
      <a:lvl9pPr marL="3656540" algn="l" defTabSz="457066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4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5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5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38.png"/><Relationship Id="rId4" Type="http://schemas.openxmlformats.org/officeDocument/2006/relationships/image" Target="../media/image40.png"/><Relationship Id="rId9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40.png"/><Relationship Id="rId9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7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644008" y="4186877"/>
            <a:ext cx="3600399" cy="561690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r"/>
            <a:endParaRPr lang="it-IT" sz="1600" b="1" i="1" dirty="0">
              <a:solidFill>
                <a:srgbClr val="0070C0"/>
              </a:solidFill>
              <a:latin typeface="Arial" panose="020B0604020202020204" pitchFamily="34" charset="0"/>
              <a:ea typeface="HP Simplified"/>
              <a:cs typeface="Arial" panose="020B0604020202020204" pitchFamily="34" charset="0"/>
            </a:endParaRPr>
          </a:p>
          <a:p>
            <a:pPr algn="r"/>
            <a:r>
              <a:rPr lang="it-IT" sz="1600" b="1" i="1" dirty="0">
                <a:solidFill>
                  <a:srgbClr val="0070C0"/>
                </a:solidFill>
                <a:latin typeface="Arial" panose="020B0604020202020204" pitchFamily="34" charset="0"/>
                <a:ea typeface="HP Simplified"/>
                <a:cs typeface="Arial" panose="020B0604020202020204" pitchFamily="34" charset="0"/>
              </a:rPr>
              <a:t>Damiano Previtali 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DF9EC9B9-29DA-4CBA-B6D3-C5DFD6D6A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0" y="2691674"/>
            <a:ext cx="8230838" cy="1408313"/>
          </a:xfrm>
        </p:spPr>
        <p:txBody>
          <a:bodyPr/>
          <a:lstStyle/>
          <a:p>
            <a:pPr algn="r">
              <a:lnSpc>
                <a:spcPct val="100000"/>
              </a:lnSpc>
            </a:pPr>
            <a:br>
              <a:rPr lang="it-IT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L’insegnamento</a:t>
            </a:r>
            <a:br>
              <a:rPr lang="it-IT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dell’educazione civica </a:t>
            </a:r>
            <a:br>
              <a:rPr lang="it-IT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nella progettualità della scuola </a:t>
            </a:r>
            <a:br>
              <a:rPr lang="it-IT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92C37DC-6D74-4D51-A3F5-139BF97DC38B}"/>
              </a:ext>
            </a:extLst>
          </p:cNvPr>
          <p:cNvGrpSpPr/>
          <p:nvPr/>
        </p:nvGrpSpPr>
        <p:grpSpPr>
          <a:xfrm>
            <a:off x="1763688" y="51470"/>
            <a:ext cx="2501717" cy="1937684"/>
            <a:chOff x="6235523" y="1581399"/>
            <a:chExt cx="1817648" cy="1499969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8C7601CE-B577-4BFE-B7D7-777972844B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604" t="15947" r="59339" b="55178"/>
            <a:stretch/>
          </p:blipFill>
          <p:spPr>
            <a:xfrm>
              <a:off x="6235523" y="1581400"/>
              <a:ext cx="860372" cy="1499968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6FEA5F59-967B-4EC7-98C2-F5517E5383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604" t="49325" r="59339" b="21800"/>
            <a:stretch/>
          </p:blipFill>
          <p:spPr>
            <a:xfrm>
              <a:off x="7192799" y="1581399"/>
              <a:ext cx="860372" cy="1499968"/>
            </a:xfrm>
            <a:prstGeom prst="rect">
              <a:avLst/>
            </a:prstGeom>
          </p:spPr>
        </p:pic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22D05D3F-7DBF-4ED0-9D4F-50EB69F80D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405" y="1553584"/>
            <a:ext cx="3860434" cy="43557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10F9095-94C7-42AD-AF8E-FE797EDCD11E}"/>
              </a:ext>
            </a:extLst>
          </p:cNvPr>
          <p:cNvSpPr txBox="1"/>
          <p:nvPr/>
        </p:nvSpPr>
        <p:spPr>
          <a:xfrm>
            <a:off x="1763687" y="912561"/>
            <a:ext cx="2501717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it-IT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12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itae non </a:t>
            </a:r>
            <a:r>
              <a:rPr lang="it-IT" sz="12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scholae</a:t>
            </a:r>
            <a:r>
              <a:rPr lang="it-IT" sz="12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2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discimus</a:t>
            </a:r>
            <a:endParaRPr lang="it-IT" sz="1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1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21FF9F12-7501-4FCC-8DF0-D203FFDD3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943732"/>
              </p:ext>
            </p:extLst>
          </p:nvPr>
        </p:nvGraphicFramePr>
        <p:xfrm>
          <a:off x="251520" y="555526"/>
          <a:ext cx="8712970" cy="4141088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105635">
                  <a:extLst>
                    <a:ext uri="{9D8B030D-6E8A-4147-A177-3AD203B41FA5}">
                      <a16:colId xmlns:a16="http://schemas.microsoft.com/office/drawing/2014/main" val="3939597005"/>
                    </a:ext>
                  </a:extLst>
                </a:gridCol>
                <a:gridCol w="1096568">
                  <a:extLst>
                    <a:ext uri="{9D8B030D-6E8A-4147-A177-3AD203B41FA5}">
                      <a16:colId xmlns:a16="http://schemas.microsoft.com/office/drawing/2014/main" val="2714099069"/>
                    </a:ext>
                  </a:extLst>
                </a:gridCol>
                <a:gridCol w="3276672">
                  <a:extLst>
                    <a:ext uri="{9D8B030D-6E8A-4147-A177-3AD203B41FA5}">
                      <a16:colId xmlns:a16="http://schemas.microsoft.com/office/drawing/2014/main" val="3141051030"/>
                    </a:ext>
                  </a:extLst>
                </a:gridCol>
                <a:gridCol w="2234095">
                  <a:extLst>
                    <a:ext uri="{9D8B030D-6E8A-4147-A177-3AD203B41FA5}">
                      <a16:colId xmlns:a16="http://schemas.microsoft.com/office/drawing/2014/main" val="2043698462"/>
                    </a:ext>
                  </a:extLst>
                </a:gridCol>
              </a:tblGrid>
              <a:tr h="5583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Legge 92/2019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86" marR="44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 35/2020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86" marR="44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Linee guida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86" marR="44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PTOF</a:t>
                      </a:r>
                      <a:endParaRPr lang="it-IT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86" marR="44486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409897"/>
                  </a:ext>
                </a:extLst>
              </a:tr>
              <a:tr h="35827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Art. 2 comma 3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istituzioni scolastiche prevedono…l’insegnamento trasversale dell'educazione civica ... specificandone anche, </a:t>
                      </a: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ciascun anno di corso, l'orario, che non può essere inferiore a 33 ore annue </a:t>
                      </a:r>
                      <a:r>
                        <a:rPr lang="it-IT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 svolgersi nell'ambito del monte orario obbligatorio previsto dagli ordinamenti vigenti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Comma 5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ciascuna classe è individuato, tra i docenti a cui è affidato l'insegnamento dell'educazione civica, </a:t>
                      </a: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docente con compiti di coordinamento.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legge prevede che all’insegnamento dell’educazione civica siano dedicate non meno </a:t>
                      </a:r>
                      <a:r>
                        <a:rPr lang="it-IT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 33 ore per ciascun anno scolastico. 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via ordinaria esse sono svolte, </a:t>
                      </a:r>
                      <a:r>
                        <a:rPr lang="it-IT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nell’ambito della declinazione annuale delle attività didattiche, da uno o più docenti</a:t>
                      </a: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team o del Consiglio di Classe cui l’insegnamento è affidato.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coordinamento</a:t>
                      </a: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sarà affidato ad uno dei docenti contitolari dell’insegnamento.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L’organizzazione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758395"/>
                  </a:ext>
                </a:extLst>
              </a:tr>
            </a:tbl>
          </a:graphicData>
        </a:graphic>
      </p:graphicFrame>
      <p:sp>
        <p:nvSpPr>
          <p:cNvPr id="5" name="Title 3">
            <a:extLst>
              <a:ext uri="{FF2B5EF4-FFF2-40B4-BE49-F238E27FC236}">
                <a16:creationId xmlns:a16="http://schemas.microsoft.com/office/drawing/2014/main" id="{9E444C65-7781-4664-878A-EBBF3D423D51}"/>
              </a:ext>
            </a:extLst>
          </p:cNvPr>
          <p:cNvSpPr txBox="1">
            <a:spLocks/>
          </p:cNvSpPr>
          <p:nvPr/>
        </p:nvSpPr>
        <p:spPr bwMode="black">
          <a:xfrm>
            <a:off x="395536" y="1546"/>
            <a:ext cx="693077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06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250" b="1" dirty="0">
                <a:solidFill>
                  <a:srgbClr val="0A7736"/>
                </a:solidFill>
                <a:ea typeface="HP Simplified"/>
              </a:rPr>
              <a:t>I temi fondamentali: 2. l’organizzazione</a:t>
            </a:r>
            <a:endParaRPr lang="en-US" altLang="it-IT" sz="2250" b="1" dirty="0">
              <a:solidFill>
                <a:srgbClr val="0A7736"/>
              </a:solidFill>
              <a:ea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350648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21FF9F12-7501-4FCC-8DF0-D203FFDD3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447844"/>
              </p:ext>
            </p:extLst>
          </p:nvPr>
        </p:nvGraphicFramePr>
        <p:xfrm>
          <a:off x="107504" y="483519"/>
          <a:ext cx="8928993" cy="4286704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088901">
                  <a:extLst>
                    <a:ext uri="{9D8B030D-6E8A-4147-A177-3AD203B41FA5}">
                      <a16:colId xmlns:a16="http://schemas.microsoft.com/office/drawing/2014/main" val="3939597005"/>
                    </a:ext>
                  </a:extLst>
                </a:gridCol>
                <a:gridCol w="1238048">
                  <a:extLst>
                    <a:ext uri="{9D8B030D-6E8A-4147-A177-3AD203B41FA5}">
                      <a16:colId xmlns:a16="http://schemas.microsoft.com/office/drawing/2014/main" val="2714099069"/>
                    </a:ext>
                  </a:extLst>
                </a:gridCol>
                <a:gridCol w="4726462">
                  <a:extLst>
                    <a:ext uri="{9D8B030D-6E8A-4147-A177-3AD203B41FA5}">
                      <a16:colId xmlns:a16="http://schemas.microsoft.com/office/drawing/2014/main" val="3141051030"/>
                    </a:ext>
                  </a:extLst>
                </a:gridCol>
                <a:gridCol w="1875582">
                  <a:extLst>
                    <a:ext uri="{9D8B030D-6E8A-4147-A177-3AD203B41FA5}">
                      <a16:colId xmlns:a16="http://schemas.microsoft.com/office/drawing/2014/main" val="2043698462"/>
                    </a:ext>
                  </a:extLst>
                </a:gridCol>
              </a:tblGrid>
              <a:tr h="510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Legge 92/2019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86" marR="444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 35/2020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86" marR="44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Linee guida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86" marR="44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PTOF</a:t>
                      </a:r>
                      <a:endParaRPr lang="it-IT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86" marR="44486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409897"/>
                  </a:ext>
                </a:extLst>
              </a:tr>
              <a:tr h="37380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it-IT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Art. 2 comma 6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L'insegnamento trasversale dell'educazione civica è oggetto delle valutazioni periodiche e finali …</a:t>
                      </a:r>
                      <a:endParaRPr lang="it-IT" sz="12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it-IT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Art. 2 comma 2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collegi dei docenti integrano i criteri di valutazione degli apprendimenti allegati </a:t>
                      </a:r>
                      <a:r>
                        <a:rPr lang="it-IT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 Piano</a:t>
                      </a:r>
                      <a:r>
                        <a:rPr lang="it-IT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triennale dell’offerta</a:t>
                      </a:r>
                      <a:r>
                        <a:rPr lang="it-IT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formativa </a:t>
                      </a:r>
                      <a:r>
                        <a:rPr lang="it-IT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specifici indicatori riferiti all’insegnamento dell’educazione</a:t>
                      </a:r>
                      <a:endParaRPr lang="it-IT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civica … .</a:t>
                      </a:r>
                      <a:endParaRPr lang="it-IT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valutazione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criteri di valutazione deliberati dal collegio dei docenti per le singole discipline e già inseriti nel </a:t>
                      </a:r>
                      <a:r>
                        <a:rPr lang="it-IT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PTOF dovranno essere integrati</a:t>
                      </a:r>
                      <a:r>
                        <a:rPr lang="it-IT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modo da ricomprendere anche la valutazione dell’in­se­gnamento dell’Educazione civica.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Collegio dei Docenti delle scuole del </a:t>
                      </a:r>
                      <a:r>
                        <a:rPr lang="it-IT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primo ciclo </a:t>
                      </a:r>
                      <a:r>
                        <a:rPr lang="it-IT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dovrà esplicitare a quale </a:t>
                      </a:r>
                      <a:r>
                        <a:rPr lang="it-IT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livello di apprendimento corrisponde il voto in decimi</a:t>
                      </a:r>
                      <a:r>
                        <a:rPr lang="it-IT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attribuito agli alunni della scuola </a:t>
                      </a:r>
                      <a:r>
                        <a:rPr lang="it-IT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secondaria di primo grado ….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gli alunni della scuola primaria</a:t>
                      </a:r>
                      <a:r>
                        <a:rPr lang="it-IT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in coerenza con quanto disposto dal D.L. 22/2020 convertito dalla legge 41/2020, il docente coordinatore propone l’attribuzione di un </a:t>
                      </a:r>
                      <a:r>
                        <a:rPr lang="it-IT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giudizio descrittivo, elaborato tenendo a riferimento i criteri valutativi indicati nel PTOF</a:t>
                      </a:r>
                      <a:r>
                        <a:rPr lang="it-IT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che viene riportato nel documento di valutazione.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gli anni scolastici 2020/2021 e 2021/2022 la valutazione dell’insegnamento di educazione civica farà riferimento agli </a:t>
                      </a:r>
                      <a:r>
                        <a:rPr lang="it-IT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obiettivi/risultati di apprendimento e alle competenze che i collegi docenti nella propria autonomia di sperimentazione</a:t>
                      </a:r>
                      <a:r>
                        <a:rPr lang="it-IT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avranno individuato e inserito nel curricolo di istituto.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 ritiene … che, in sede di valutazione del comportamento dello studente </a:t>
                      </a:r>
                      <a:r>
                        <a:rPr lang="it-IT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 parte del Consiglio di classe, si possa</a:t>
                      </a:r>
                      <a:r>
                        <a:rPr lang="it-IT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tener conto anche delle competenze conseguite nell’ambito del nuovo insegnamento di educazione civica …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342797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valutazione degli apprendimenti</a:t>
                      </a:r>
                    </a:p>
                  </a:txBody>
                  <a:tcPr marL="44486" marR="44486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758395"/>
                  </a:ext>
                </a:extLst>
              </a:tr>
            </a:tbl>
          </a:graphicData>
        </a:graphic>
      </p:graphicFrame>
      <p:sp>
        <p:nvSpPr>
          <p:cNvPr id="5" name="Title 3">
            <a:extLst>
              <a:ext uri="{FF2B5EF4-FFF2-40B4-BE49-F238E27FC236}">
                <a16:creationId xmlns:a16="http://schemas.microsoft.com/office/drawing/2014/main" id="{7AF9B789-6397-442B-A01D-DF4A59349AE6}"/>
              </a:ext>
            </a:extLst>
          </p:cNvPr>
          <p:cNvSpPr txBox="1">
            <a:spLocks/>
          </p:cNvSpPr>
          <p:nvPr/>
        </p:nvSpPr>
        <p:spPr bwMode="black">
          <a:xfrm>
            <a:off x="395536" y="1546"/>
            <a:ext cx="693077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06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250" b="1" dirty="0">
                <a:solidFill>
                  <a:srgbClr val="0A7736"/>
                </a:solidFill>
                <a:ea typeface="HP Simplified"/>
              </a:rPr>
              <a:t>I temi fondamentali: 3. la valutazione</a:t>
            </a:r>
            <a:endParaRPr lang="en-US" altLang="it-IT" sz="2250" b="1" dirty="0">
              <a:solidFill>
                <a:srgbClr val="0A7736"/>
              </a:solidFill>
              <a:ea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165044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21FF9F12-7501-4FCC-8DF0-D203FFDD3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240466"/>
              </p:ext>
            </p:extLst>
          </p:nvPr>
        </p:nvGraphicFramePr>
        <p:xfrm>
          <a:off x="323528" y="771550"/>
          <a:ext cx="8568951" cy="3704011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994497">
                  <a:extLst>
                    <a:ext uri="{9D8B030D-6E8A-4147-A177-3AD203B41FA5}">
                      <a16:colId xmlns:a16="http://schemas.microsoft.com/office/drawing/2014/main" val="3939597005"/>
                    </a:ext>
                  </a:extLst>
                </a:gridCol>
                <a:gridCol w="2659330">
                  <a:extLst>
                    <a:ext uri="{9D8B030D-6E8A-4147-A177-3AD203B41FA5}">
                      <a16:colId xmlns:a16="http://schemas.microsoft.com/office/drawing/2014/main" val="2714099069"/>
                    </a:ext>
                  </a:extLst>
                </a:gridCol>
                <a:gridCol w="2027050">
                  <a:extLst>
                    <a:ext uri="{9D8B030D-6E8A-4147-A177-3AD203B41FA5}">
                      <a16:colId xmlns:a16="http://schemas.microsoft.com/office/drawing/2014/main" val="3141051030"/>
                    </a:ext>
                  </a:extLst>
                </a:gridCol>
                <a:gridCol w="1888074">
                  <a:extLst>
                    <a:ext uri="{9D8B030D-6E8A-4147-A177-3AD203B41FA5}">
                      <a16:colId xmlns:a16="http://schemas.microsoft.com/office/drawing/2014/main" val="2043698462"/>
                    </a:ext>
                  </a:extLst>
                </a:gridCol>
              </a:tblGrid>
              <a:tr h="2373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Legge 92/2019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86" marR="444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 35/2020</a:t>
                      </a:r>
                      <a:endParaRPr lang="it-IT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86" marR="444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Nota </a:t>
                      </a:r>
                      <a:r>
                        <a:rPr lang="it-IT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DGPER 19479 del 16 luglio 2020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86" marR="444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PTOF</a:t>
                      </a:r>
                      <a:endParaRPr lang="it-IT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86" marR="44486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409897"/>
                  </a:ext>
                </a:extLst>
              </a:tr>
              <a:tr h="30029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it-IT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Art. 6 comma 2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istituzioni scolastiche effettuano una </a:t>
                      </a:r>
                      <a:r>
                        <a:rPr lang="it-I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ricognizione dei loro bisogni formativi </a:t>
                      </a:r>
                      <a:r>
                        <a:rPr lang="it-IT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possono promuovere accordi di rete …</a:t>
                      </a:r>
                      <a:endParaRPr lang="it-IT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it-IT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Art. 4 comma 1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fase di prima attuazione, il Ministero dell’Istruzione predispone </a:t>
                      </a:r>
                      <a:r>
                        <a:rPr lang="it-I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specifiche azioni formative </a:t>
                      </a:r>
                      <a:r>
                        <a:rPr lang="it-I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misure di accompagnamento e supporto </a:t>
                      </a:r>
                      <a:r>
                        <a:rPr lang="it-I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destinate ai dirigenti scolastici e ai docenti</a:t>
                      </a:r>
                      <a:r>
                        <a:rPr lang="it-I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delle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istituzioni scolastiche.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Formazione del personale scolastico sugli </a:t>
                      </a:r>
                      <a:r>
                        <a:rPr lang="it-IT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obiettivi</a:t>
                      </a: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i </a:t>
                      </a:r>
                      <a:r>
                        <a:rPr lang="it-IT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contenuti</a:t>
                      </a: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i </a:t>
                      </a:r>
                      <a:r>
                        <a:rPr lang="it-IT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metodi</a:t>
                      </a: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le </a:t>
                      </a:r>
                      <a:r>
                        <a:rPr lang="it-IT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pratiche didattiche</a:t>
                      </a: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l’</a:t>
                      </a:r>
                      <a:r>
                        <a:rPr lang="it-IT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organizzazione </a:t>
                      </a: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dell’educazione civica declinata nelle macroaree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moduli formativi  destinati, in prima battuta, a uno dei coordinatori per l’educazione civica per successiva formazione «a cascata»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Piano di formazione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personale docente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758395"/>
                  </a:ext>
                </a:extLst>
              </a:tr>
            </a:tbl>
          </a:graphicData>
        </a:graphic>
      </p:graphicFrame>
      <p:sp>
        <p:nvSpPr>
          <p:cNvPr id="5" name="Title 3">
            <a:extLst>
              <a:ext uri="{FF2B5EF4-FFF2-40B4-BE49-F238E27FC236}">
                <a16:creationId xmlns:a16="http://schemas.microsoft.com/office/drawing/2014/main" id="{D22B8DD8-E9F9-4987-BE91-9C5F98AF1565}"/>
              </a:ext>
            </a:extLst>
          </p:cNvPr>
          <p:cNvSpPr txBox="1">
            <a:spLocks/>
          </p:cNvSpPr>
          <p:nvPr/>
        </p:nvSpPr>
        <p:spPr bwMode="black">
          <a:xfrm>
            <a:off x="395536" y="1546"/>
            <a:ext cx="693077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06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250" b="1" dirty="0">
                <a:solidFill>
                  <a:srgbClr val="0A7736"/>
                </a:solidFill>
                <a:ea typeface="HP Simplified"/>
              </a:rPr>
              <a:t>I temi fondamentali: 4. la formazione</a:t>
            </a:r>
            <a:endParaRPr lang="en-US" altLang="it-IT" sz="2250" b="1" dirty="0">
              <a:solidFill>
                <a:srgbClr val="0A7736"/>
              </a:solidFill>
              <a:ea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397216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21FF9F12-7501-4FCC-8DF0-D203FFDD3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724549"/>
              </p:ext>
            </p:extLst>
          </p:nvPr>
        </p:nvGraphicFramePr>
        <p:xfrm>
          <a:off x="251520" y="627534"/>
          <a:ext cx="8640960" cy="3963092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3939597005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71409906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14105103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43698462"/>
                    </a:ext>
                  </a:extLst>
                </a:gridCol>
              </a:tblGrid>
              <a:tr h="257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Legge 92/2019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86" marR="444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 35/2020</a:t>
                      </a:r>
                      <a:endParaRPr lang="it-IT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86" marR="444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Linee guida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86" marR="444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PTOF</a:t>
                      </a:r>
                      <a:endParaRPr lang="it-IT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86" marR="44486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409897"/>
                  </a:ext>
                </a:extLst>
              </a:tr>
              <a:tr h="34144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Art. 7 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scuola rafforza la collaborazione con le famiglie, anche integrando il </a:t>
                      </a:r>
                      <a:r>
                        <a:rPr lang="it-IT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Patto educativo di  corresponsabilità</a:t>
                      </a:r>
                      <a:r>
                        <a:rPr lang="it-IT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… estendendolo alla scuola primaria.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Art. 8 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L'insegnamento trasversale dell'educazione civica è integrato con </a:t>
                      </a:r>
                      <a:r>
                        <a:rPr lang="it-IT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esperienze extra-scolastiche, </a:t>
                      </a:r>
                      <a:r>
                        <a:rPr lang="it-IT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partire dalla costituzione di reti anche di durata pluriennale con altri soggetti istituzionali, </a:t>
                      </a:r>
                      <a:r>
                        <a:rPr lang="it-IT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il mondo del volontariato e del Terzo settore, </a:t>
                      </a:r>
                      <a:r>
                        <a:rPr lang="it-IT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particolare riguardo a quelli impegnati nella promozione della cittadinanza attiva.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scuola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suo contesto</a:t>
                      </a:r>
                    </a:p>
                  </a:txBody>
                  <a:tcPr marL="44486" marR="44486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758395"/>
                  </a:ext>
                </a:extLst>
              </a:tr>
            </a:tbl>
          </a:graphicData>
        </a:graphic>
      </p:graphicFrame>
      <p:sp>
        <p:nvSpPr>
          <p:cNvPr id="5" name="Title 3">
            <a:extLst>
              <a:ext uri="{FF2B5EF4-FFF2-40B4-BE49-F238E27FC236}">
                <a16:creationId xmlns:a16="http://schemas.microsoft.com/office/drawing/2014/main" id="{76EC55EF-34EA-496E-AA00-9C3FDBE6431E}"/>
              </a:ext>
            </a:extLst>
          </p:cNvPr>
          <p:cNvSpPr txBox="1">
            <a:spLocks/>
          </p:cNvSpPr>
          <p:nvPr/>
        </p:nvSpPr>
        <p:spPr bwMode="black">
          <a:xfrm>
            <a:off x="395536" y="1546"/>
            <a:ext cx="693077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06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250" b="1" dirty="0">
                <a:solidFill>
                  <a:srgbClr val="0A7736"/>
                </a:solidFill>
                <a:ea typeface="HP Simplified"/>
              </a:rPr>
              <a:t>I temi fondamentali: 5. la famiglia e il territorio</a:t>
            </a:r>
            <a:endParaRPr lang="en-US" altLang="it-IT" sz="2250" b="1" dirty="0">
              <a:solidFill>
                <a:srgbClr val="0A7736"/>
              </a:solidFill>
              <a:ea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213430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black">
          <a:xfrm>
            <a:off x="1781690" y="14749"/>
            <a:ext cx="5400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06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250" b="1" dirty="0">
                <a:solidFill>
                  <a:srgbClr val="0A7736"/>
                </a:solidFill>
                <a:ea typeface="HP Simplified"/>
              </a:rPr>
              <a:t>Agenda</a:t>
            </a:r>
            <a:endParaRPr lang="en-US" altLang="it-IT" sz="2250" b="1" dirty="0">
              <a:solidFill>
                <a:srgbClr val="0A7736"/>
              </a:solidFill>
              <a:ea typeface="HP Simplified"/>
            </a:endParaRPr>
          </a:p>
        </p:txBody>
      </p:sp>
      <p:sp>
        <p:nvSpPr>
          <p:cNvPr id="5" name="Segnaposto testo 1"/>
          <p:cNvSpPr txBox="1">
            <a:spLocks/>
          </p:cNvSpPr>
          <p:nvPr/>
        </p:nvSpPr>
        <p:spPr>
          <a:xfrm>
            <a:off x="892861" y="871802"/>
            <a:ext cx="8251139" cy="2830371"/>
          </a:xfrm>
          <a:prstGeom prst="rect">
            <a:avLst/>
          </a:prstGeom>
        </p:spPr>
        <p:txBody>
          <a:bodyPr/>
          <a:lstStyle>
            <a:lvl1pPr algn="l" defTabSz="731335" rtl="0" eaLnBrk="0" fontAlgn="base" hangingPunct="0">
              <a:spcBef>
                <a:spcPct val="0"/>
              </a:spcBef>
              <a:spcAft>
                <a:spcPts val="640"/>
              </a:spcAft>
              <a:buSzPct val="100000"/>
              <a:buFont typeface="Arial" pitchFamily="34" charset="0"/>
              <a:defRPr b="1" kern="1200">
                <a:solidFill>
                  <a:srgbClr val="0096D6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1pPr>
            <a:lvl2pPr algn="l" defTabSz="688170" rtl="0" eaLnBrk="0" fontAlgn="base" hangingPunct="0">
              <a:spcBef>
                <a:spcPct val="0"/>
              </a:spcBef>
              <a:spcAft>
                <a:spcPts val="640"/>
              </a:spcAft>
              <a:buSzPct val="100000"/>
              <a:buFont typeface="Lucida Grande"/>
              <a:defRPr sz="2600" kern="1200">
                <a:solidFill>
                  <a:srgbClr val="000000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2pPr>
            <a:lvl3pPr marL="271715" indent="-271715" algn="l" defTabSz="731335" rtl="0" eaLnBrk="0" fontAlgn="base" hangingPunct="0">
              <a:spcBef>
                <a:spcPct val="0"/>
              </a:spcBef>
              <a:spcAft>
                <a:spcPts val="640"/>
              </a:spcAft>
              <a:buFont typeface="HP Simplified"/>
              <a:buChar char="•"/>
              <a:defRPr sz="2100" kern="1200">
                <a:solidFill>
                  <a:srgbClr val="000000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3pPr>
            <a:lvl4pPr marL="545966" indent="-289488" algn="l" defTabSz="731335" rtl="0" eaLnBrk="0" fontAlgn="base" hangingPunct="0">
              <a:spcBef>
                <a:spcPct val="0"/>
              </a:spcBef>
              <a:spcAft>
                <a:spcPts val="640"/>
              </a:spcAft>
              <a:buSzPct val="80000"/>
              <a:buFont typeface="HP Simplified"/>
              <a:buChar char="–"/>
              <a:defRPr lang="en-US" sz="2100" kern="1200" dirty="0">
                <a:solidFill>
                  <a:srgbClr val="000000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4pPr>
            <a:lvl5pPr marL="751652" indent="-241242" algn="l" defTabSz="731335" rtl="0" eaLnBrk="0" fontAlgn="base" hangingPunct="0">
              <a:spcBef>
                <a:spcPct val="0"/>
              </a:spcBef>
              <a:spcAft>
                <a:spcPts val="640"/>
              </a:spcAft>
              <a:buFont typeface="HP Simplified"/>
              <a:buChar char="•"/>
              <a:defRPr sz="2100" kern="1200">
                <a:solidFill>
                  <a:srgbClr val="000000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5pPr>
            <a:lvl6pPr marL="3656686" indent="0" algn="l" defTabSz="731335" rtl="0" eaLnBrk="1" latinLnBrk="0" hangingPunct="1">
              <a:lnSpc>
                <a:spcPts val="4000"/>
              </a:lnSpc>
              <a:spcBef>
                <a:spcPct val="20000"/>
              </a:spcBef>
              <a:buFont typeface="Arial"/>
              <a:buNone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3691" indent="-365669" algn="l" defTabSz="731335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5029" indent="-365669" algn="l" defTabSz="731335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6368" indent="-365669" algn="l" defTabSz="731335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73" indent="-357173" defTabSz="457066">
              <a:lnSpc>
                <a:spcPct val="150000"/>
              </a:lnSpc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it-IT" sz="225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Dalla norma al progetto scolastico</a:t>
            </a:r>
          </a:p>
          <a:p>
            <a:pPr defTabSz="457066">
              <a:lnSpc>
                <a:spcPct val="150000"/>
              </a:lnSpc>
              <a:spcAft>
                <a:spcPts val="400"/>
              </a:spcAft>
              <a:defRPr/>
            </a:pPr>
            <a:endParaRPr lang="it-IT" sz="225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73" indent="-357173" defTabSz="457066">
              <a:lnSpc>
                <a:spcPct val="15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it-IT" sz="22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L’educazione civica nel Piano Triennale dell’Offerta Formativa (PTOF)</a:t>
            </a:r>
          </a:p>
          <a:p>
            <a:pPr defTabSz="457066">
              <a:lnSpc>
                <a:spcPct val="150000"/>
              </a:lnSpc>
              <a:spcAft>
                <a:spcPts val="400"/>
              </a:spcAft>
            </a:pPr>
            <a:endParaRPr lang="it-IT" sz="225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73" indent="-357173" defTabSz="457066">
              <a:lnSpc>
                <a:spcPct val="15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it-IT" sz="225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PTOF: monitoraggio e verifica </a:t>
            </a:r>
          </a:p>
          <a:p>
            <a:pPr defTabSz="457066">
              <a:spcAft>
                <a:spcPts val="400"/>
              </a:spcAft>
              <a:defRPr/>
            </a:pPr>
            <a:endParaRPr lang="it-IT" sz="112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D92C173-DAF2-4466-BDF5-A59E5C5725F6}"/>
              </a:ext>
            </a:extLst>
          </p:cNvPr>
          <p:cNvSpPr/>
          <p:nvPr/>
        </p:nvSpPr>
        <p:spPr>
          <a:xfrm>
            <a:off x="391646" y="2067694"/>
            <a:ext cx="8360708" cy="1080120"/>
          </a:xfrm>
          <a:prstGeom prst="rect">
            <a:avLst/>
          </a:prstGeom>
          <a:noFill/>
          <a:ln w="762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35">
              <a:defRPr/>
            </a:pPr>
            <a:endParaRPr lang="it-IT" sz="1813">
              <a:solidFill>
                <a:prstClr val="white"/>
              </a:solidFill>
              <a:latin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7189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black">
          <a:xfrm>
            <a:off x="1478704" y="64799"/>
            <a:ext cx="6117631" cy="28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135" eaLnBrk="1" hangingPunct="1"/>
            <a:r>
              <a:rPr lang="" altLang="it-IT" sz="2200" b="1" dirty="0">
                <a:solidFill>
                  <a:srgbClr val="0A7736"/>
                </a:solidFill>
                <a:ea typeface="HP Simplified"/>
              </a:rPr>
              <a:t>La struttura del PTOF</a:t>
            </a:r>
            <a:endParaRPr lang="it-IT" altLang="it-IT" sz="2200" b="1" dirty="0">
              <a:solidFill>
                <a:srgbClr val="0A7736"/>
              </a:solidFill>
              <a:ea typeface="HP Simplified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ECA6C9-B2C1-49D1-8C2C-D7299F83FFDC}"/>
              </a:ext>
            </a:extLst>
          </p:cNvPr>
          <p:cNvGrpSpPr/>
          <p:nvPr/>
        </p:nvGrpSpPr>
        <p:grpSpPr>
          <a:xfrm>
            <a:off x="1331640" y="518341"/>
            <a:ext cx="3240000" cy="1763603"/>
            <a:chOff x="2177085" y="0"/>
            <a:chExt cx="2111718" cy="4896544"/>
          </a:xfrm>
          <a:solidFill>
            <a:srgbClr val="BCEBB5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1E38085-6804-43C6-84EC-B7B492F31AAF}"/>
                </a:ext>
              </a:extLst>
            </p:cNvPr>
            <p:cNvSpPr/>
            <p:nvPr/>
          </p:nvSpPr>
          <p:spPr>
            <a:xfrm>
              <a:off x="2177085" y="0"/>
              <a:ext cx="2111718" cy="489654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785FE35A-EE39-4CB5-9409-1ADDECD9FFEF}"/>
                </a:ext>
              </a:extLst>
            </p:cNvPr>
            <p:cNvSpPr txBox="1"/>
            <p:nvPr/>
          </p:nvSpPr>
          <p:spPr>
            <a:xfrm>
              <a:off x="2177085" y="1958617"/>
              <a:ext cx="2111718" cy="195861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6710" tIns="346710" rIns="346710" bIns="346710" numCol="1" spcCol="1270" anchor="ctr" anchorCtr="0">
              <a:noAutofit/>
            </a:bodyPr>
            <a:lstStyle/>
            <a:p>
              <a:pPr algn="ctr" defTabSz="21668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75">
                <a:solidFill>
                  <a:prstClr val="white"/>
                </a:solidFill>
                <a:latin typeface="HP Simplified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7FF1FB37-C3D5-49E0-9EF4-93B4D23B8695}"/>
              </a:ext>
            </a:extLst>
          </p:cNvPr>
          <p:cNvSpPr>
            <a:spLocks noChangeAspect="1"/>
          </p:cNvSpPr>
          <p:nvPr/>
        </p:nvSpPr>
        <p:spPr>
          <a:xfrm>
            <a:off x="1412927" y="568263"/>
            <a:ext cx="527482" cy="527482"/>
          </a:xfrm>
          <a:prstGeom prst="ellipse">
            <a:avLst/>
          </a:prstGeom>
          <a:solidFill>
            <a:srgbClr val="F6FAF7"/>
          </a:solidFill>
          <a:ln>
            <a:solidFill>
              <a:srgbClr val="BCEBB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9746E6-A5E7-4415-AF2C-A0CC1AB07D58}"/>
              </a:ext>
            </a:extLst>
          </p:cNvPr>
          <p:cNvGrpSpPr/>
          <p:nvPr/>
        </p:nvGrpSpPr>
        <p:grpSpPr>
          <a:xfrm>
            <a:off x="4681838" y="520774"/>
            <a:ext cx="3240000" cy="1763603"/>
            <a:chOff x="2177085" y="0"/>
            <a:chExt cx="2111718" cy="4896544"/>
          </a:xfrm>
          <a:solidFill>
            <a:srgbClr val="FFC7C6"/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793E80E-0918-44F2-975C-D43041B8E69D}"/>
                </a:ext>
              </a:extLst>
            </p:cNvPr>
            <p:cNvSpPr/>
            <p:nvPr/>
          </p:nvSpPr>
          <p:spPr>
            <a:xfrm>
              <a:off x="2177085" y="0"/>
              <a:ext cx="2111718" cy="489654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B6E47391-D463-499C-9AF2-F50018C3CE40}"/>
                </a:ext>
              </a:extLst>
            </p:cNvPr>
            <p:cNvSpPr txBox="1"/>
            <p:nvPr/>
          </p:nvSpPr>
          <p:spPr>
            <a:xfrm>
              <a:off x="2177085" y="1958617"/>
              <a:ext cx="2111718" cy="195861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6710" tIns="346710" rIns="346710" bIns="346710" numCol="1" spcCol="1270" anchor="ctr" anchorCtr="0">
              <a:noAutofit/>
            </a:bodyPr>
            <a:lstStyle/>
            <a:p>
              <a:pPr algn="ctr" defTabSz="21668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75">
                <a:solidFill>
                  <a:prstClr val="white"/>
                </a:solidFill>
                <a:latin typeface="HP Simplified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0ED1BFC7-4B07-42AD-BD89-D7C80A630DB5}"/>
              </a:ext>
            </a:extLst>
          </p:cNvPr>
          <p:cNvSpPr>
            <a:spLocks noChangeAspect="1"/>
          </p:cNvSpPr>
          <p:nvPr/>
        </p:nvSpPr>
        <p:spPr>
          <a:xfrm>
            <a:off x="4783265" y="572128"/>
            <a:ext cx="527482" cy="527482"/>
          </a:xfrm>
          <a:prstGeom prst="ellipse">
            <a:avLst/>
          </a:prstGeom>
          <a:solidFill>
            <a:srgbClr val="F6FAF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08923C1-ECC3-465F-BB95-63467335CDB5}"/>
              </a:ext>
            </a:extLst>
          </p:cNvPr>
          <p:cNvSpPr/>
          <p:nvPr/>
        </p:nvSpPr>
        <p:spPr>
          <a:xfrm>
            <a:off x="1324186" y="2333369"/>
            <a:ext cx="3240000" cy="2376000"/>
          </a:xfrm>
          <a:prstGeom prst="roundRect">
            <a:avLst>
              <a:gd name="adj" fmla="val 10000"/>
            </a:avLst>
          </a:prstGeom>
          <a:solidFill>
            <a:srgbClr val="FFE6A8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F5FFBB-20CA-43C8-A78C-4A1E8C68B6F5}"/>
              </a:ext>
            </a:extLst>
          </p:cNvPr>
          <p:cNvSpPr>
            <a:spLocks noChangeAspect="1"/>
          </p:cNvSpPr>
          <p:nvPr/>
        </p:nvSpPr>
        <p:spPr>
          <a:xfrm>
            <a:off x="1416160" y="2371611"/>
            <a:ext cx="527482" cy="527482"/>
          </a:xfrm>
          <a:prstGeom prst="ellipse">
            <a:avLst/>
          </a:prstGeom>
          <a:solidFill>
            <a:srgbClr val="F6FAF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7A5610-CEA8-4FD1-96A9-DFCE9A2F9DD6}"/>
              </a:ext>
            </a:extLst>
          </p:cNvPr>
          <p:cNvGrpSpPr/>
          <p:nvPr/>
        </p:nvGrpSpPr>
        <p:grpSpPr>
          <a:xfrm>
            <a:off x="4681838" y="2325915"/>
            <a:ext cx="3240000" cy="2376000"/>
            <a:chOff x="2177085" y="0"/>
            <a:chExt cx="2111718" cy="4896544"/>
          </a:xfrm>
          <a:solidFill>
            <a:srgbClr val="DED3FF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94A9E75-04FE-46D8-8E24-92C457D55FE4}"/>
                </a:ext>
              </a:extLst>
            </p:cNvPr>
            <p:cNvSpPr/>
            <p:nvPr/>
          </p:nvSpPr>
          <p:spPr>
            <a:xfrm>
              <a:off x="2177085" y="0"/>
              <a:ext cx="2111718" cy="489654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4250BEDA-C03B-4AE6-A436-1B05A729ED68}"/>
                </a:ext>
              </a:extLst>
            </p:cNvPr>
            <p:cNvSpPr txBox="1"/>
            <p:nvPr/>
          </p:nvSpPr>
          <p:spPr>
            <a:xfrm>
              <a:off x="2177085" y="1958617"/>
              <a:ext cx="2111718" cy="195861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6710" tIns="346710" rIns="346710" bIns="346710" numCol="1" spcCol="1270" anchor="ctr" anchorCtr="0">
              <a:noAutofit/>
            </a:bodyPr>
            <a:lstStyle/>
            <a:p>
              <a:pPr algn="ctr" defTabSz="21668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75">
                <a:solidFill>
                  <a:prstClr val="white"/>
                </a:solidFill>
                <a:latin typeface="HP Simplified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1A0EDFDD-D0C3-486F-AF46-5F2FE580A24C}"/>
              </a:ext>
            </a:extLst>
          </p:cNvPr>
          <p:cNvSpPr>
            <a:spLocks noChangeAspect="1"/>
          </p:cNvSpPr>
          <p:nvPr/>
        </p:nvSpPr>
        <p:spPr>
          <a:xfrm>
            <a:off x="4781727" y="2371611"/>
            <a:ext cx="527482" cy="527482"/>
          </a:xfrm>
          <a:prstGeom prst="ellipse">
            <a:avLst/>
          </a:prstGeom>
          <a:solidFill>
            <a:srgbClr val="F6FAF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A84B1B-05F0-402B-A8A0-CC1462A3DE24}"/>
              </a:ext>
            </a:extLst>
          </p:cNvPr>
          <p:cNvSpPr/>
          <p:nvPr/>
        </p:nvSpPr>
        <p:spPr>
          <a:xfrm>
            <a:off x="4789180" y="1103198"/>
            <a:ext cx="2971003" cy="995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5" indent="-257165" defTabSz="914135">
              <a:lnSpc>
                <a:spcPts val="1125"/>
              </a:lnSpc>
              <a:spcAft>
                <a:spcPts val="450"/>
              </a:spcAft>
              <a:buFont typeface="+mj-lt"/>
              <a:buAutoNum type="arabicPeriod"/>
            </a:pPr>
            <a:r>
              <a:rPr lang="it-IT" sz="1200" dirty="0">
                <a:solidFill>
                  <a:srgbClr val="F05332">
                    <a:lumMod val="75000"/>
                  </a:srgbClr>
                </a:solidFill>
                <a:latin typeface="HP Simplified"/>
              </a:rPr>
              <a:t>Priorità desunte dal RAV</a:t>
            </a:r>
          </a:p>
          <a:p>
            <a:pPr marL="257165" indent="-257165" defTabSz="914135">
              <a:lnSpc>
                <a:spcPts val="1125"/>
              </a:lnSpc>
              <a:spcAft>
                <a:spcPts val="450"/>
              </a:spcAft>
              <a:buFont typeface="+mj-lt"/>
              <a:buAutoNum type="arabicPeriod"/>
            </a:pPr>
            <a:r>
              <a:rPr lang="it-IT" sz="1200" dirty="0">
                <a:solidFill>
                  <a:srgbClr val="F05332">
                    <a:lumMod val="75000"/>
                  </a:srgbClr>
                </a:solidFill>
                <a:latin typeface="HP Simplified"/>
              </a:rPr>
              <a:t>Obiettivi formativi prioritari (art. 1,</a:t>
            </a:r>
            <a:r>
              <a:rPr lang="x-none" sz="1200" dirty="0">
                <a:solidFill>
                  <a:srgbClr val="F05332">
                    <a:lumMod val="75000"/>
                  </a:srgbClr>
                </a:solidFill>
                <a:latin typeface="HP Simplified"/>
              </a:rPr>
              <a:t> </a:t>
            </a:r>
            <a:r>
              <a:rPr lang="en-US" sz="1200" dirty="0">
                <a:solidFill>
                  <a:srgbClr val="F05332">
                    <a:lumMod val="75000"/>
                  </a:srgbClr>
                </a:solidFill>
                <a:latin typeface="HP Simplified"/>
              </a:rPr>
              <a:t>comma 7 L. 107/15)</a:t>
            </a:r>
          </a:p>
          <a:p>
            <a:pPr marL="257165" indent="-257165" defTabSz="914135">
              <a:lnSpc>
                <a:spcPts val="1125"/>
              </a:lnSpc>
              <a:spcAft>
                <a:spcPts val="45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F05332">
                    <a:lumMod val="75000"/>
                  </a:srgbClr>
                </a:solidFill>
                <a:latin typeface="HP Simplified"/>
              </a:rPr>
              <a:t>Piano di </a:t>
            </a:r>
            <a:r>
              <a:rPr lang="en-US" sz="1200" dirty="0" err="1">
                <a:solidFill>
                  <a:srgbClr val="F05332">
                    <a:lumMod val="75000"/>
                  </a:srgbClr>
                </a:solidFill>
                <a:latin typeface="HP Simplified"/>
              </a:rPr>
              <a:t>miglioramento</a:t>
            </a:r>
            <a:endParaRPr lang="en-US" sz="1200" dirty="0">
              <a:solidFill>
                <a:srgbClr val="F05332">
                  <a:lumMod val="75000"/>
                </a:srgbClr>
              </a:solidFill>
              <a:latin typeface="HP Simplified"/>
            </a:endParaRPr>
          </a:p>
          <a:p>
            <a:pPr marL="257165" indent="-257165" defTabSz="914135">
              <a:lnSpc>
                <a:spcPts val="1125"/>
              </a:lnSpc>
              <a:spcAft>
                <a:spcPts val="450"/>
              </a:spcAft>
              <a:buFont typeface="+mj-lt"/>
              <a:buAutoNum type="arabicPeriod"/>
            </a:pPr>
            <a:r>
              <a:rPr lang="it-IT" sz="1200" dirty="0">
                <a:solidFill>
                  <a:srgbClr val="F05332">
                    <a:lumMod val="75000"/>
                  </a:srgbClr>
                </a:solidFill>
                <a:latin typeface="HP Simplified"/>
              </a:rPr>
              <a:t>Principali elementi di</a:t>
            </a:r>
            <a:r>
              <a:rPr lang="x-none" sz="1200" dirty="0">
                <a:solidFill>
                  <a:srgbClr val="F05332">
                    <a:lumMod val="75000"/>
                  </a:srgbClr>
                </a:solidFill>
                <a:latin typeface="HP Simplified"/>
              </a:rPr>
              <a:t> </a:t>
            </a:r>
            <a:r>
              <a:rPr lang="it-IT" sz="1200" dirty="0">
                <a:solidFill>
                  <a:srgbClr val="F05332">
                    <a:lumMod val="75000"/>
                  </a:srgbClr>
                </a:solidFill>
                <a:latin typeface="HP Simplified"/>
              </a:rPr>
              <a:t>innovazione</a:t>
            </a:r>
            <a:endParaRPr lang="it-IT" sz="1200" b="1" cap="all" dirty="0">
              <a:solidFill>
                <a:srgbClr val="F05332">
                  <a:lumMod val="75000"/>
                </a:srgbClr>
              </a:solidFill>
              <a:latin typeface="titilliumweb-sb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9FD5291-732D-4F0F-AD29-3C481A448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085" y="568122"/>
            <a:ext cx="461164" cy="4611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3A8981-C914-469D-B522-7FE5F03EBF8E}"/>
              </a:ext>
            </a:extLst>
          </p:cNvPr>
          <p:cNvSpPr/>
          <p:nvPr/>
        </p:nvSpPr>
        <p:spPr>
          <a:xfrm>
            <a:off x="1465107" y="1092799"/>
            <a:ext cx="3169160" cy="1136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5" indent="-257165" defTabSz="914135">
              <a:lnSpc>
                <a:spcPts val="1125"/>
              </a:lnSpc>
              <a:spcAft>
                <a:spcPts val="450"/>
              </a:spcAft>
              <a:buFont typeface="+mj-lt"/>
              <a:buAutoNum type="arabicPeriod"/>
            </a:pPr>
            <a:r>
              <a:rPr lang="it-IT" sz="1200" dirty="0">
                <a:solidFill>
                  <a:srgbClr val="43682A"/>
                </a:solidFill>
                <a:latin typeface="OpenSans-Regular"/>
              </a:rPr>
              <a:t>Analisi del contesto e dei bisogni del</a:t>
            </a:r>
            <a:r>
              <a:rPr lang="x-none" sz="1200" dirty="0">
                <a:solidFill>
                  <a:srgbClr val="43682A"/>
                </a:solidFill>
                <a:latin typeface="OpenSans-Regular"/>
              </a:rPr>
              <a:t> </a:t>
            </a:r>
            <a:r>
              <a:rPr lang="en-US" sz="1200" dirty="0" err="1">
                <a:solidFill>
                  <a:srgbClr val="43682A"/>
                </a:solidFill>
                <a:latin typeface="OpenSans-Regular"/>
              </a:rPr>
              <a:t>territorio</a:t>
            </a:r>
            <a:endParaRPr lang="en-US" sz="1200" dirty="0">
              <a:solidFill>
                <a:srgbClr val="43682A"/>
              </a:solidFill>
              <a:latin typeface="OpenSans-Regular"/>
            </a:endParaRPr>
          </a:p>
          <a:p>
            <a:pPr marL="257165" indent="-257165" defTabSz="914135">
              <a:lnSpc>
                <a:spcPts val="1125"/>
              </a:lnSpc>
              <a:spcAft>
                <a:spcPts val="450"/>
              </a:spcAft>
              <a:buFont typeface="+mj-lt"/>
              <a:buAutoNum type="arabicPeriod"/>
            </a:pPr>
            <a:r>
              <a:rPr lang="it-IT" sz="1200" dirty="0">
                <a:solidFill>
                  <a:srgbClr val="43682A"/>
                </a:solidFill>
                <a:latin typeface="OpenSans-Regular"/>
              </a:rPr>
              <a:t>Caratteristiche principali della scuola</a:t>
            </a:r>
          </a:p>
          <a:p>
            <a:pPr marL="257165" indent="-257165" defTabSz="914135">
              <a:lnSpc>
                <a:spcPts val="1125"/>
              </a:lnSpc>
              <a:spcAft>
                <a:spcPts val="450"/>
              </a:spcAft>
              <a:buFont typeface="+mj-lt"/>
              <a:buAutoNum type="arabicPeriod"/>
            </a:pPr>
            <a:r>
              <a:rPr lang="en-US" sz="1200" dirty="0" err="1">
                <a:solidFill>
                  <a:srgbClr val="43682A"/>
                </a:solidFill>
                <a:latin typeface="OpenSans-Regular"/>
              </a:rPr>
              <a:t>Ricognizione</a:t>
            </a:r>
            <a:r>
              <a:rPr lang="en-US" sz="1200" dirty="0">
                <a:solidFill>
                  <a:srgbClr val="43682A"/>
                </a:solidFill>
                <a:latin typeface="OpenSans-Regular"/>
              </a:rPr>
              <a:t> </a:t>
            </a:r>
            <a:r>
              <a:rPr lang="en-US" sz="1200" dirty="0" err="1">
                <a:solidFill>
                  <a:srgbClr val="43682A"/>
                </a:solidFill>
                <a:latin typeface="OpenSans-Regular"/>
              </a:rPr>
              <a:t>attrezzature</a:t>
            </a:r>
            <a:r>
              <a:rPr lang="en-US" sz="1200" dirty="0">
                <a:solidFill>
                  <a:srgbClr val="43682A"/>
                </a:solidFill>
                <a:latin typeface="OpenSans-Regular"/>
              </a:rPr>
              <a:t> e</a:t>
            </a:r>
            <a:r>
              <a:rPr lang="x-none" sz="1200" dirty="0">
                <a:solidFill>
                  <a:srgbClr val="43682A"/>
                </a:solidFill>
                <a:latin typeface="OpenSans-Regular"/>
              </a:rPr>
              <a:t> </a:t>
            </a:r>
            <a:r>
              <a:rPr lang="en-US" sz="1200" dirty="0" err="1">
                <a:solidFill>
                  <a:srgbClr val="43682A"/>
                </a:solidFill>
                <a:latin typeface="OpenSans-Regular"/>
              </a:rPr>
              <a:t>infrastrutture</a:t>
            </a:r>
            <a:r>
              <a:rPr lang="en-US" sz="1200" dirty="0">
                <a:solidFill>
                  <a:srgbClr val="43682A"/>
                </a:solidFill>
                <a:latin typeface="OpenSans-Regular"/>
              </a:rPr>
              <a:t> </a:t>
            </a:r>
            <a:r>
              <a:rPr lang="en-US" sz="1200" dirty="0" err="1">
                <a:solidFill>
                  <a:srgbClr val="43682A"/>
                </a:solidFill>
                <a:latin typeface="OpenSans-Regular"/>
              </a:rPr>
              <a:t>materiali</a:t>
            </a:r>
            <a:endParaRPr lang="en-US" sz="1200" dirty="0">
              <a:solidFill>
                <a:srgbClr val="43682A"/>
              </a:solidFill>
              <a:latin typeface="OpenSans-Regular"/>
            </a:endParaRPr>
          </a:p>
          <a:p>
            <a:pPr marL="257165" indent="-257165" defTabSz="914135">
              <a:lnSpc>
                <a:spcPts val="1125"/>
              </a:lnSpc>
              <a:spcAft>
                <a:spcPts val="450"/>
              </a:spcAft>
              <a:buFont typeface="+mj-lt"/>
              <a:buAutoNum type="arabicPeriod"/>
            </a:pPr>
            <a:r>
              <a:rPr lang="en-US" sz="1200" dirty="0" err="1">
                <a:solidFill>
                  <a:srgbClr val="43682A"/>
                </a:solidFill>
                <a:latin typeface="OpenSans-Regular"/>
              </a:rPr>
              <a:t>Risorse</a:t>
            </a:r>
            <a:r>
              <a:rPr lang="en-US" sz="1200" dirty="0">
                <a:solidFill>
                  <a:srgbClr val="43682A"/>
                </a:solidFill>
                <a:latin typeface="OpenSans-Regular"/>
              </a:rPr>
              <a:t> </a:t>
            </a:r>
            <a:r>
              <a:rPr lang="en-US" sz="1200" dirty="0" err="1">
                <a:solidFill>
                  <a:srgbClr val="43682A"/>
                </a:solidFill>
                <a:latin typeface="OpenSans-Regular"/>
              </a:rPr>
              <a:t>professionali</a:t>
            </a:r>
            <a:endParaRPr lang="en-US" sz="1200" dirty="0">
              <a:solidFill>
                <a:srgbClr val="43682A"/>
              </a:solidFill>
              <a:latin typeface="HP Simplified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7ECD54-5C76-4096-9172-DB0532E41457}"/>
              </a:ext>
            </a:extLst>
          </p:cNvPr>
          <p:cNvSpPr/>
          <p:nvPr/>
        </p:nvSpPr>
        <p:spPr>
          <a:xfrm>
            <a:off x="1465106" y="2919553"/>
            <a:ext cx="2845354" cy="1816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5" indent="-257165" defTabSz="914135">
              <a:lnSpc>
                <a:spcPts val="1125"/>
              </a:lnSpc>
              <a:spcAft>
                <a:spcPts val="450"/>
              </a:spcAft>
              <a:buFont typeface="+mj-lt"/>
              <a:buAutoNum type="arabicPeriod"/>
            </a:pPr>
            <a:r>
              <a:rPr lang="it-IT" sz="1200" dirty="0">
                <a:solidFill>
                  <a:srgbClr val="87898B">
                    <a:lumMod val="75000"/>
                  </a:srgbClr>
                </a:solidFill>
                <a:latin typeface="HP Simplified"/>
              </a:rPr>
              <a:t>Traguardi attesi in uscita</a:t>
            </a:r>
          </a:p>
          <a:p>
            <a:pPr marL="257165" indent="-257165" defTabSz="914135">
              <a:lnSpc>
                <a:spcPts val="1125"/>
              </a:lnSpc>
              <a:spcAft>
                <a:spcPts val="450"/>
              </a:spcAft>
              <a:buFont typeface="+mj-lt"/>
              <a:buAutoNum type="arabicPeriod"/>
            </a:pPr>
            <a:r>
              <a:rPr lang="it-IT" sz="1200" dirty="0">
                <a:solidFill>
                  <a:srgbClr val="87898B">
                    <a:lumMod val="75000"/>
                  </a:srgbClr>
                </a:solidFill>
                <a:latin typeface="HP Simplified"/>
              </a:rPr>
              <a:t>Insegnamenti e quadri orario</a:t>
            </a:r>
          </a:p>
          <a:p>
            <a:pPr marL="257165" indent="-257165" defTabSz="914135">
              <a:lnSpc>
                <a:spcPts val="1125"/>
              </a:lnSpc>
              <a:spcAft>
                <a:spcPts val="450"/>
              </a:spcAft>
              <a:buFont typeface="+mj-lt"/>
              <a:buAutoNum type="arabicPeriod"/>
            </a:pPr>
            <a:r>
              <a:rPr lang="en-US" sz="1200" dirty="0" err="1">
                <a:solidFill>
                  <a:srgbClr val="87898B">
                    <a:lumMod val="75000"/>
                  </a:srgbClr>
                </a:solidFill>
                <a:latin typeface="HP Simplified"/>
              </a:rPr>
              <a:t>Curricolo</a:t>
            </a:r>
            <a:r>
              <a:rPr lang="en-US" sz="1200" dirty="0">
                <a:solidFill>
                  <a:srgbClr val="87898B">
                    <a:lumMod val="75000"/>
                  </a:srgbClr>
                </a:solidFill>
                <a:latin typeface="HP Simplified"/>
              </a:rPr>
              <a:t> di </a:t>
            </a:r>
            <a:r>
              <a:rPr lang="en-US" sz="1200" dirty="0" err="1">
                <a:solidFill>
                  <a:srgbClr val="87898B">
                    <a:lumMod val="75000"/>
                  </a:srgbClr>
                </a:solidFill>
                <a:latin typeface="HP Simplified"/>
              </a:rPr>
              <a:t>Istituto</a:t>
            </a:r>
            <a:endParaRPr lang="en-US" sz="1200" dirty="0">
              <a:solidFill>
                <a:srgbClr val="87898B">
                  <a:lumMod val="75000"/>
                </a:srgbClr>
              </a:solidFill>
              <a:latin typeface="HP Simplified"/>
            </a:endParaRPr>
          </a:p>
          <a:p>
            <a:pPr marL="257165" indent="-257165" defTabSz="914135">
              <a:lnSpc>
                <a:spcPts val="1125"/>
              </a:lnSpc>
              <a:spcAft>
                <a:spcPts val="450"/>
              </a:spcAft>
              <a:buFont typeface="+mj-lt"/>
              <a:buAutoNum type="arabicPeriod"/>
            </a:pPr>
            <a:r>
              <a:rPr lang="en-US" sz="1200" dirty="0" err="1">
                <a:solidFill>
                  <a:srgbClr val="87898B">
                    <a:lumMod val="75000"/>
                  </a:srgbClr>
                </a:solidFill>
                <a:latin typeface="HP Simplified"/>
              </a:rPr>
              <a:t>Alternanza</a:t>
            </a:r>
            <a:r>
              <a:rPr lang="en-US" sz="1200" dirty="0">
                <a:solidFill>
                  <a:srgbClr val="87898B">
                    <a:lumMod val="75000"/>
                  </a:srgbClr>
                </a:solidFill>
                <a:latin typeface="HP Simplified"/>
              </a:rPr>
              <a:t> </a:t>
            </a:r>
            <a:r>
              <a:rPr lang="en-US" sz="1200" dirty="0" err="1">
                <a:solidFill>
                  <a:srgbClr val="87898B">
                    <a:lumMod val="75000"/>
                  </a:srgbClr>
                </a:solidFill>
                <a:latin typeface="HP Simplified"/>
              </a:rPr>
              <a:t>Scuola</a:t>
            </a:r>
            <a:r>
              <a:rPr lang="en-US" sz="1200" dirty="0">
                <a:solidFill>
                  <a:srgbClr val="87898B">
                    <a:lumMod val="75000"/>
                  </a:srgbClr>
                </a:solidFill>
                <a:latin typeface="HP Simplified"/>
              </a:rPr>
              <a:t> </a:t>
            </a:r>
            <a:r>
              <a:rPr lang="en-US" sz="1200" dirty="0" err="1">
                <a:solidFill>
                  <a:srgbClr val="87898B">
                    <a:lumMod val="75000"/>
                  </a:srgbClr>
                </a:solidFill>
                <a:latin typeface="HP Simplified"/>
              </a:rPr>
              <a:t>lavoro</a:t>
            </a:r>
            <a:endParaRPr lang="en-US" sz="1200" dirty="0">
              <a:solidFill>
                <a:srgbClr val="87898B">
                  <a:lumMod val="75000"/>
                </a:srgbClr>
              </a:solidFill>
              <a:latin typeface="HP Simplified"/>
            </a:endParaRPr>
          </a:p>
          <a:p>
            <a:pPr marL="257165" indent="-257165" defTabSz="914135">
              <a:lnSpc>
                <a:spcPts val="1125"/>
              </a:lnSpc>
              <a:spcAft>
                <a:spcPts val="450"/>
              </a:spcAft>
              <a:buFont typeface="+mj-lt"/>
              <a:buAutoNum type="arabicPeriod"/>
            </a:pPr>
            <a:r>
              <a:rPr lang="it-IT" sz="1200" dirty="0">
                <a:solidFill>
                  <a:srgbClr val="87898B">
                    <a:lumMod val="75000"/>
                  </a:srgbClr>
                </a:solidFill>
                <a:latin typeface="HP Simplified"/>
              </a:rPr>
              <a:t>Iniziative di ampliamento curricolare</a:t>
            </a:r>
          </a:p>
          <a:p>
            <a:pPr marL="257165" indent="-257165" defTabSz="914135">
              <a:lnSpc>
                <a:spcPts val="1125"/>
              </a:lnSpc>
              <a:spcAft>
                <a:spcPts val="450"/>
              </a:spcAft>
              <a:buFont typeface="+mj-lt"/>
              <a:buAutoNum type="arabicPeriod"/>
            </a:pPr>
            <a:r>
              <a:rPr lang="it-IT" sz="1200" dirty="0">
                <a:solidFill>
                  <a:srgbClr val="87898B">
                    <a:lumMod val="75000"/>
                  </a:srgbClr>
                </a:solidFill>
                <a:latin typeface="HP Simplified"/>
              </a:rPr>
              <a:t>Attività previste in relazione al PNSD</a:t>
            </a:r>
          </a:p>
          <a:p>
            <a:pPr marL="257165" indent="-257165" defTabSz="914135">
              <a:lnSpc>
                <a:spcPts val="1125"/>
              </a:lnSpc>
              <a:spcAft>
                <a:spcPts val="450"/>
              </a:spcAft>
              <a:buFont typeface="+mj-lt"/>
              <a:buAutoNum type="arabicPeriod"/>
            </a:pPr>
            <a:r>
              <a:rPr lang="en-US" sz="1200" dirty="0" err="1">
                <a:solidFill>
                  <a:srgbClr val="87898B">
                    <a:lumMod val="75000"/>
                  </a:srgbClr>
                </a:solidFill>
                <a:latin typeface="HP Simplified"/>
              </a:rPr>
              <a:t>Valutazione</a:t>
            </a:r>
            <a:r>
              <a:rPr lang="en-US" sz="1200" dirty="0">
                <a:solidFill>
                  <a:srgbClr val="87898B">
                    <a:lumMod val="75000"/>
                  </a:srgbClr>
                </a:solidFill>
                <a:latin typeface="HP Simplified"/>
              </a:rPr>
              <a:t> </a:t>
            </a:r>
            <a:r>
              <a:rPr lang="en-US" sz="1200" dirty="0" err="1">
                <a:solidFill>
                  <a:srgbClr val="87898B">
                    <a:lumMod val="75000"/>
                  </a:srgbClr>
                </a:solidFill>
                <a:latin typeface="HP Simplified"/>
              </a:rPr>
              <a:t>degli</a:t>
            </a:r>
            <a:r>
              <a:rPr lang="en-US" sz="1200" dirty="0">
                <a:solidFill>
                  <a:srgbClr val="87898B">
                    <a:lumMod val="75000"/>
                  </a:srgbClr>
                </a:solidFill>
                <a:latin typeface="HP Simplified"/>
              </a:rPr>
              <a:t> </a:t>
            </a:r>
            <a:r>
              <a:rPr lang="en-US" sz="1200" dirty="0" err="1">
                <a:solidFill>
                  <a:srgbClr val="87898B">
                    <a:lumMod val="75000"/>
                  </a:srgbClr>
                </a:solidFill>
                <a:latin typeface="HP Simplified"/>
              </a:rPr>
              <a:t>apprendimenti</a:t>
            </a:r>
            <a:endParaRPr lang="en-US" sz="1200" dirty="0">
              <a:solidFill>
                <a:srgbClr val="87898B">
                  <a:lumMod val="75000"/>
                </a:srgbClr>
              </a:solidFill>
              <a:latin typeface="HP Simplified"/>
            </a:endParaRPr>
          </a:p>
          <a:p>
            <a:pPr marL="257165" indent="-257165" defTabSz="914135">
              <a:lnSpc>
                <a:spcPts val="1125"/>
              </a:lnSpc>
              <a:spcAft>
                <a:spcPts val="450"/>
              </a:spcAft>
              <a:buFont typeface="+mj-lt"/>
              <a:buAutoNum type="arabicPeriod"/>
            </a:pPr>
            <a:r>
              <a:rPr lang="it-IT" sz="1200" dirty="0">
                <a:solidFill>
                  <a:srgbClr val="87898B">
                    <a:lumMod val="75000"/>
                  </a:srgbClr>
                </a:solidFill>
                <a:latin typeface="HP Simplified"/>
              </a:rPr>
              <a:t>Azioni della Scuola per l'inclusione</a:t>
            </a:r>
            <a:r>
              <a:rPr lang="x-none" sz="1200" dirty="0">
                <a:solidFill>
                  <a:srgbClr val="87898B">
                    <a:lumMod val="75000"/>
                  </a:srgbClr>
                </a:solidFill>
                <a:latin typeface="HP Simplified"/>
              </a:rPr>
              <a:t> </a:t>
            </a:r>
            <a:r>
              <a:rPr lang="en-US" sz="1200" dirty="0" err="1">
                <a:solidFill>
                  <a:srgbClr val="87898B">
                    <a:lumMod val="75000"/>
                  </a:srgbClr>
                </a:solidFill>
                <a:latin typeface="HP Simplified"/>
              </a:rPr>
              <a:t>scolastica</a:t>
            </a:r>
            <a:endParaRPr lang="en-US" sz="1200" dirty="0">
              <a:solidFill>
                <a:srgbClr val="87898B">
                  <a:lumMod val="75000"/>
                </a:srgbClr>
              </a:solidFill>
              <a:latin typeface="HP Simplified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7BF29F-FC3C-4CE3-8570-1A68D22511EB}"/>
              </a:ext>
            </a:extLst>
          </p:cNvPr>
          <p:cNvSpPr/>
          <p:nvPr/>
        </p:nvSpPr>
        <p:spPr>
          <a:xfrm>
            <a:off x="2063521" y="721489"/>
            <a:ext cx="24548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35"/>
            <a:r>
              <a:rPr lang="it-IT" sz="1200" b="1" cap="all" dirty="0">
                <a:solidFill>
                  <a:srgbClr val="555555"/>
                </a:solidFill>
                <a:latin typeface="titilliumweb-sb"/>
              </a:rPr>
              <a:t>LA SCUOLA E IL SUO CONTESTO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ACF3074-0F0E-4EA4-83D8-BB024D0607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152" y="606123"/>
            <a:ext cx="461700" cy="4617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C4A5E4-78FC-4EB0-847A-FEB311E322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705" y="2389595"/>
            <a:ext cx="461700" cy="4617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88C0DBA-00B6-4EE1-A0FB-2CCFEAD618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64" y="2408100"/>
            <a:ext cx="405000" cy="405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720CCC8-9BA9-43B4-BE75-B61B6B166BF7}"/>
              </a:ext>
            </a:extLst>
          </p:cNvPr>
          <p:cNvSpPr/>
          <p:nvPr/>
        </p:nvSpPr>
        <p:spPr>
          <a:xfrm>
            <a:off x="5436572" y="721489"/>
            <a:ext cx="24548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35"/>
            <a:r>
              <a:rPr lang="x-none" sz="1200" b="1" cap="all" dirty="0">
                <a:solidFill>
                  <a:srgbClr val="C00000"/>
                </a:solidFill>
                <a:latin typeface="titilliumweb-sb"/>
              </a:rPr>
              <a:t>L</a:t>
            </a:r>
            <a:r>
              <a:rPr lang="en-US" sz="1200" b="1" cap="all" dirty="0">
                <a:solidFill>
                  <a:srgbClr val="C00000"/>
                </a:solidFill>
                <a:latin typeface="titilliumweb-sb"/>
              </a:rPr>
              <a:t>E</a:t>
            </a:r>
            <a:r>
              <a:rPr lang="x-none" sz="1200" b="1" cap="all" dirty="0">
                <a:solidFill>
                  <a:srgbClr val="C00000"/>
                </a:solidFill>
                <a:latin typeface="titilliumweb-sb"/>
              </a:rPr>
              <a:t> </a:t>
            </a:r>
            <a:r>
              <a:rPr lang="en-US" sz="1200" b="1" cap="all" dirty="0">
                <a:solidFill>
                  <a:srgbClr val="C00000"/>
                </a:solidFill>
                <a:latin typeface="titilliumweb-sb"/>
              </a:rPr>
              <a:t>S</a:t>
            </a:r>
            <a:r>
              <a:rPr lang="x-none" sz="1200" b="1" cap="all" dirty="0">
                <a:solidFill>
                  <a:srgbClr val="C00000"/>
                </a:solidFill>
                <a:latin typeface="titilliumweb-sb"/>
              </a:rPr>
              <a:t>C</a:t>
            </a:r>
            <a:r>
              <a:rPr lang="en-US" sz="1200" b="1" cap="all" dirty="0">
                <a:solidFill>
                  <a:srgbClr val="C00000"/>
                </a:solidFill>
                <a:latin typeface="titilliumweb-sb"/>
              </a:rPr>
              <a:t>E</a:t>
            </a:r>
            <a:r>
              <a:rPr lang="x-none" sz="1200" b="1" cap="all" dirty="0">
                <a:solidFill>
                  <a:srgbClr val="C00000"/>
                </a:solidFill>
                <a:latin typeface="titilliumweb-sb"/>
              </a:rPr>
              <a:t>L</a:t>
            </a:r>
            <a:r>
              <a:rPr lang="en-US" sz="1200" b="1" cap="all" dirty="0">
                <a:solidFill>
                  <a:srgbClr val="C00000"/>
                </a:solidFill>
                <a:latin typeface="titilliumweb-sb"/>
              </a:rPr>
              <a:t>T</a:t>
            </a:r>
            <a:r>
              <a:rPr lang="x-none" sz="1200" b="1" cap="all" dirty="0">
                <a:solidFill>
                  <a:srgbClr val="C00000"/>
                </a:solidFill>
                <a:latin typeface="titilliumweb-sb"/>
              </a:rPr>
              <a:t>E </a:t>
            </a:r>
            <a:r>
              <a:rPr lang="en-US" sz="1200" b="1" cap="all" dirty="0">
                <a:solidFill>
                  <a:srgbClr val="C00000"/>
                </a:solidFill>
                <a:latin typeface="titilliumweb-sb"/>
              </a:rPr>
              <a:t>S</a:t>
            </a:r>
            <a:r>
              <a:rPr lang="x-none" sz="1200" b="1" cap="all" dirty="0">
                <a:solidFill>
                  <a:srgbClr val="C00000"/>
                </a:solidFill>
                <a:latin typeface="titilliumweb-sb"/>
              </a:rPr>
              <a:t>T</a:t>
            </a:r>
            <a:r>
              <a:rPr lang="en-US" sz="1200" b="1" cap="all" dirty="0">
                <a:solidFill>
                  <a:srgbClr val="C00000"/>
                </a:solidFill>
                <a:latin typeface="titilliumweb-sb"/>
              </a:rPr>
              <a:t>R</a:t>
            </a:r>
            <a:r>
              <a:rPr lang="x-none" sz="1200" b="1" cap="all" dirty="0">
                <a:solidFill>
                  <a:srgbClr val="C00000"/>
                </a:solidFill>
                <a:latin typeface="titilliumweb-sb"/>
              </a:rPr>
              <a:t>A</a:t>
            </a:r>
            <a:r>
              <a:rPr lang="en-US" sz="1200" b="1" cap="all" dirty="0">
                <a:solidFill>
                  <a:srgbClr val="C00000"/>
                </a:solidFill>
                <a:latin typeface="titilliumweb-sb"/>
              </a:rPr>
              <a:t>T</a:t>
            </a:r>
            <a:r>
              <a:rPr lang="x-none" sz="1200" b="1" cap="all" dirty="0">
                <a:solidFill>
                  <a:srgbClr val="C00000"/>
                </a:solidFill>
                <a:latin typeface="titilliumweb-sb"/>
              </a:rPr>
              <a:t>E</a:t>
            </a:r>
            <a:r>
              <a:rPr lang="en-US" sz="1200" b="1" cap="all" dirty="0">
                <a:solidFill>
                  <a:srgbClr val="C00000"/>
                </a:solidFill>
                <a:latin typeface="titilliumweb-sb"/>
              </a:rPr>
              <a:t>G</a:t>
            </a:r>
            <a:r>
              <a:rPr lang="x-none" sz="1200" b="1" cap="all" dirty="0">
                <a:solidFill>
                  <a:srgbClr val="C00000"/>
                </a:solidFill>
                <a:latin typeface="titilliumweb-sb"/>
              </a:rPr>
              <a:t>I</a:t>
            </a:r>
            <a:r>
              <a:rPr lang="en-US" sz="1200" b="1" cap="all" dirty="0">
                <a:solidFill>
                  <a:srgbClr val="C00000"/>
                </a:solidFill>
                <a:latin typeface="titilliumweb-sb"/>
              </a:rPr>
              <a:t>C</a:t>
            </a:r>
            <a:r>
              <a:rPr lang="x-none" sz="1200" b="1" cap="all" dirty="0">
                <a:solidFill>
                  <a:srgbClr val="C00000"/>
                </a:solidFill>
                <a:latin typeface="titilliumweb-sb"/>
              </a:rPr>
              <a:t>H</a:t>
            </a:r>
            <a:r>
              <a:rPr lang="en-US" sz="1200" b="1" cap="all" dirty="0">
                <a:solidFill>
                  <a:srgbClr val="C00000"/>
                </a:solidFill>
                <a:latin typeface="titilliumweb-sb"/>
              </a:rPr>
              <a:t>E</a:t>
            </a:r>
            <a:endParaRPr lang="it-IT" sz="1200" b="1" cap="all" dirty="0">
              <a:solidFill>
                <a:srgbClr val="C00000"/>
              </a:solidFill>
              <a:latin typeface="titilliumweb-sb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7D60FD-695C-467E-826E-3590795F41C4}"/>
              </a:ext>
            </a:extLst>
          </p:cNvPr>
          <p:cNvSpPr/>
          <p:nvPr/>
        </p:nvSpPr>
        <p:spPr>
          <a:xfrm>
            <a:off x="2064517" y="2531222"/>
            <a:ext cx="24548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35"/>
            <a:r>
              <a:rPr lang="it-IT" sz="1200" b="1" cap="all" dirty="0">
                <a:solidFill>
                  <a:srgbClr val="87898B">
                    <a:lumMod val="75000"/>
                  </a:srgbClr>
                </a:solidFill>
                <a:latin typeface="titilliumweb-sb"/>
              </a:rPr>
              <a:t>L'OFFERTA FORMATIVA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048553-D860-4950-BE54-310986C9DBC6}"/>
              </a:ext>
            </a:extLst>
          </p:cNvPr>
          <p:cNvSpPr/>
          <p:nvPr/>
        </p:nvSpPr>
        <p:spPr>
          <a:xfrm>
            <a:off x="5436571" y="2528397"/>
            <a:ext cx="24548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35"/>
            <a:r>
              <a:rPr lang="en-US" sz="1200" b="1" cap="all" dirty="0">
                <a:solidFill>
                  <a:srgbClr val="7030A0"/>
                </a:solidFill>
                <a:latin typeface="titilliumweb-sb"/>
              </a:rPr>
              <a:t>L</a:t>
            </a:r>
            <a:r>
              <a:rPr lang="x-none" sz="1200" b="1" cap="all" dirty="0">
                <a:solidFill>
                  <a:srgbClr val="7030A0"/>
                </a:solidFill>
                <a:latin typeface="titilliumweb-sb"/>
              </a:rPr>
              <a:t>’O</a:t>
            </a:r>
            <a:r>
              <a:rPr lang="en-US" sz="1200" b="1" cap="all" dirty="0">
                <a:solidFill>
                  <a:srgbClr val="7030A0"/>
                </a:solidFill>
                <a:latin typeface="titilliumweb-sb"/>
              </a:rPr>
              <a:t>R</a:t>
            </a:r>
            <a:r>
              <a:rPr lang="x-none" sz="1200" b="1" cap="all" dirty="0">
                <a:solidFill>
                  <a:srgbClr val="7030A0"/>
                </a:solidFill>
                <a:latin typeface="titilliumweb-sb"/>
              </a:rPr>
              <a:t>G</a:t>
            </a:r>
            <a:r>
              <a:rPr lang="en-US" sz="1200" b="1" cap="all" dirty="0">
                <a:solidFill>
                  <a:srgbClr val="7030A0"/>
                </a:solidFill>
                <a:latin typeface="titilliumweb-sb"/>
              </a:rPr>
              <a:t>A</a:t>
            </a:r>
            <a:r>
              <a:rPr lang="x-none" sz="1200" b="1" cap="all" dirty="0">
                <a:solidFill>
                  <a:srgbClr val="7030A0"/>
                </a:solidFill>
                <a:latin typeface="titilliumweb-sb"/>
              </a:rPr>
              <a:t>N</a:t>
            </a:r>
            <a:r>
              <a:rPr lang="en-US" sz="1200" b="1" cap="all" dirty="0">
                <a:solidFill>
                  <a:srgbClr val="7030A0"/>
                </a:solidFill>
                <a:latin typeface="titilliumweb-sb"/>
              </a:rPr>
              <a:t>I</a:t>
            </a:r>
            <a:r>
              <a:rPr lang="x-none" sz="1200" b="1" cap="all" dirty="0">
                <a:solidFill>
                  <a:srgbClr val="7030A0"/>
                </a:solidFill>
                <a:latin typeface="titilliumweb-sb"/>
              </a:rPr>
              <a:t>Z</a:t>
            </a:r>
            <a:r>
              <a:rPr lang="en-US" sz="1200" b="1" cap="all" dirty="0">
                <a:solidFill>
                  <a:srgbClr val="7030A0"/>
                </a:solidFill>
                <a:latin typeface="titilliumweb-sb"/>
              </a:rPr>
              <a:t>Z</a:t>
            </a:r>
            <a:r>
              <a:rPr lang="x-none" sz="1200" b="1" cap="all" dirty="0">
                <a:solidFill>
                  <a:srgbClr val="7030A0"/>
                </a:solidFill>
                <a:latin typeface="titilliumweb-sb"/>
              </a:rPr>
              <a:t>A</a:t>
            </a:r>
            <a:r>
              <a:rPr lang="en-US" sz="1200" b="1" cap="all" dirty="0">
                <a:solidFill>
                  <a:srgbClr val="7030A0"/>
                </a:solidFill>
                <a:latin typeface="titilliumweb-sb"/>
              </a:rPr>
              <a:t>Z</a:t>
            </a:r>
            <a:r>
              <a:rPr lang="x-none" sz="1200" b="1" cap="all" dirty="0">
                <a:solidFill>
                  <a:srgbClr val="7030A0"/>
                </a:solidFill>
                <a:latin typeface="titilliumweb-sb"/>
              </a:rPr>
              <a:t>I</a:t>
            </a:r>
            <a:r>
              <a:rPr lang="en-US" sz="1200" b="1" cap="all" dirty="0">
                <a:solidFill>
                  <a:srgbClr val="7030A0"/>
                </a:solidFill>
                <a:latin typeface="titilliumweb-sb"/>
              </a:rPr>
              <a:t>O</a:t>
            </a:r>
            <a:r>
              <a:rPr lang="x-none" sz="1200" b="1" cap="all" dirty="0">
                <a:solidFill>
                  <a:srgbClr val="7030A0"/>
                </a:solidFill>
                <a:latin typeface="titilliumweb-sb"/>
              </a:rPr>
              <a:t>N</a:t>
            </a:r>
            <a:r>
              <a:rPr lang="en-US" sz="1200" b="1" cap="all" dirty="0">
                <a:solidFill>
                  <a:srgbClr val="7030A0"/>
                </a:solidFill>
                <a:latin typeface="titilliumweb-sb"/>
              </a:rPr>
              <a:t>E</a:t>
            </a:r>
            <a:endParaRPr lang="it-IT" sz="1200" b="1" cap="all" dirty="0">
              <a:solidFill>
                <a:srgbClr val="7030A0"/>
              </a:solidFill>
              <a:latin typeface="titilliumweb-sb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872829-CA75-49F7-90D3-C0991BBC2E15}"/>
              </a:ext>
            </a:extLst>
          </p:cNvPr>
          <p:cNvSpPr/>
          <p:nvPr/>
        </p:nvSpPr>
        <p:spPr>
          <a:xfrm>
            <a:off x="4790092" y="2919555"/>
            <a:ext cx="2914257" cy="1341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5" indent="-257165" defTabSz="914135">
              <a:lnSpc>
                <a:spcPts val="1125"/>
              </a:lnSpc>
              <a:spcAft>
                <a:spcPts val="450"/>
              </a:spcAft>
              <a:buFont typeface="+mj-lt"/>
              <a:buAutoNum type="arabicPeriod"/>
            </a:pPr>
            <a:r>
              <a:rPr lang="en-US" sz="1200" dirty="0" err="1">
                <a:solidFill>
                  <a:srgbClr val="7030A0"/>
                </a:solidFill>
                <a:latin typeface="OpenSans-Regular"/>
              </a:rPr>
              <a:t>Modello</a:t>
            </a:r>
            <a:r>
              <a:rPr lang="en-US" sz="1200" dirty="0">
                <a:solidFill>
                  <a:srgbClr val="7030A0"/>
                </a:solidFill>
                <a:latin typeface="OpenSans-Regular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OpenSans-Regular"/>
              </a:rPr>
              <a:t>organizzativo</a:t>
            </a:r>
            <a:endParaRPr lang="en-US" sz="1200" dirty="0">
              <a:solidFill>
                <a:srgbClr val="7030A0"/>
              </a:solidFill>
              <a:latin typeface="OpenSans-Regular"/>
            </a:endParaRPr>
          </a:p>
          <a:p>
            <a:pPr marL="257165" indent="-257165" defTabSz="914135">
              <a:lnSpc>
                <a:spcPts val="1125"/>
              </a:lnSpc>
              <a:spcAft>
                <a:spcPts val="450"/>
              </a:spcAft>
              <a:buFont typeface="+mj-lt"/>
              <a:buAutoNum type="arabicPeriod"/>
            </a:pPr>
            <a:r>
              <a:rPr lang="it-IT" sz="1200" dirty="0">
                <a:solidFill>
                  <a:srgbClr val="7030A0"/>
                </a:solidFill>
                <a:latin typeface="OpenSans-Regular"/>
              </a:rPr>
              <a:t>Organizzazione Uffici e modalità di</a:t>
            </a:r>
            <a:r>
              <a:rPr lang="x-none" sz="1200" dirty="0">
                <a:solidFill>
                  <a:srgbClr val="7030A0"/>
                </a:solidFill>
                <a:latin typeface="OpenSans-Regular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HP Simplified"/>
              </a:rPr>
              <a:t>rapporto</a:t>
            </a:r>
            <a:r>
              <a:rPr lang="en-US" sz="1200" dirty="0">
                <a:solidFill>
                  <a:srgbClr val="7030A0"/>
                </a:solidFill>
                <a:latin typeface="HP Simplified"/>
              </a:rPr>
              <a:t> con </a:t>
            </a:r>
            <a:r>
              <a:rPr lang="en-US" sz="1200" dirty="0" err="1">
                <a:solidFill>
                  <a:srgbClr val="7030A0"/>
                </a:solidFill>
                <a:latin typeface="HP Simplified"/>
              </a:rPr>
              <a:t>l'utenza</a:t>
            </a:r>
            <a:endParaRPr lang="en-US" sz="1200" dirty="0">
              <a:solidFill>
                <a:srgbClr val="7030A0"/>
              </a:solidFill>
              <a:latin typeface="HP Simplified"/>
            </a:endParaRPr>
          </a:p>
          <a:p>
            <a:pPr marL="257165" indent="-257165" defTabSz="914135">
              <a:lnSpc>
                <a:spcPts val="1125"/>
              </a:lnSpc>
              <a:spcAft>
                <a:spcPts val="450"/>
              </a:spcAft>
              <a:buFont typeface="+mj-lt"/>
              <a:buAutoNum type="arabicPeriod"/>
            </a:pPr>
            <a:r>
              <a:rPr lang="it-IT" sz="1200" dirty="0">
                <a:solidFill>
                  <a:srgbClr val="7030A0"/>
                </a:solidFill>
                <a:latin typeface="HP Simplified"/>
              </a:rPr>
              <a:t>Reti e Convenzioni attivate</a:t>
            </a:r>
          </a:p>
          <a:p>
            <a:pPr marL="257165" indent="-257165" defTabSz="914135">
              <a:lnSpc>
                <a:spcPts val="1125"/>
              </a:lnSpc>
              <a:spcAft>
                <a:spcPts val="450"/>
              </a:spcAft>
              <a:buFont typeface="+mj-lt"/>
              <a:buAutoNum type="arabicPeriod"/>
            </a:pPr>
            <a:r>
              <a:rPr lang="it-IT" sz="1200" dirty="0">
                <a:solidFill>
                  <a:srgbClr val="7030A0"/>
                </a:solidFill>
                <a:latin typeface="HP Simplified"/>
              </a:rPr>
              <a:t>Piano di formazione del personale</a:t>
            </a:r>
            <a:r>
              <a:rPr lang="x-none" sz="1200" dirty="0">
                <a:solidFill>
                  <a:srgbClr val="7030A0"/>
                </a:solidFill>
                <a:latin typeface="HP Simplified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HP Simplified"/>
              </a:rPr>
              <a:t>docente</a:t>
            </a:r>
            <a:endParaRPr lang="en-US" sz="1200" dirty="0">
              <a:solidFill>
                <a:srgbClr val="7030A0"/>
              </a:solidFill>
              <a:latin typeface="HP Simplified"/>
            </a:endParaRPr>
          </a:p>
          <a:p>
            <a:pPr marL="257165" indent="-257165" defTabSz="914135">
              <a:lnSpc>
                <a:spcPts val="1125"/>
              </a:lnSpc>
              <a:spcAft>
                <a:spcPts val="450"/>
              </a:spcAft>
              <a:buFont typeface="+mj-lt"/>
              <a:buAutoNum type="arabicPeriod"/>
            </a:pPr>
            <a:r>
              <a:rPr lang="it-IT" sz="1200" dirty="0">
                <a:solidFill>
                  <a:srgbClr val="7030A0"/>
                </a:solidFill>
                <a:latin typeface="HP Simplified"/>
              </a:rPr>
              <a:t>Piano di formazione del personale</a:t>
            </a:r>
            <a:r>
              <a:rPr lang="x-none" sz="1200" dirty="0">
                <a:solidFill>
                  <a:srgbClr val="7030A0"/>
                </a:solidFill>
                <a:latin typeface="HP Simplified"/>
              </a:rPr>
              <a:t> </a:t>
            </a:r>
            <a:r>
              <a:rPr lang="en-US" sz="1200" dirty="0">
                <a:solidFill>
                  <a:srgbClr val="7030A0"/>
                </a:solidFill>
                <a:latin typeface="HP Simplified"/>
              </a:rPr>
              <a:t>ATA</a:t>
            </a:r>
          </a:p>
        </p:txBody>
      </p:sp>
    </p:spTree>
    <p:extLst>
      <p:ext uri="{BB962C8B-B14F-4D97-AF65-F5344CB8AC3E}">
        <p14:creationId xmlns:p14="http://schemas.microsoft.com/office/powerpoint/2010/main" val="291950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A424BA14-9B70-4CBA-9F10-6966D15FE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673763"/>
              </p:ext>
            </p:extLst>
          </p:nvPr>
        </p:nvGraphicFramePr>
        <p:xfrm>
          <a:off x="323528" y="807554"/>
          <a:ext cx="8496944" cy="35283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509425118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417414428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987298262"/>
                    </a:ext>
                  </a:extLst>
                </a:gridCol>
              </a:tblGrid>
              <a:tr h="7598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Sezioni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Sottosezioni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Implicazioni dell’introduzione dell’insegnamento di  Educazione civica</a:t>
                      </a:r>
                      <a:endParaRPr lang="it-IT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797982"/>
                  </a:ext>
                </a:extLst>
              </a:tr>
              <a:tr h="124898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SCUOLA E IL SUO CONTESTO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Analisi del contesto e dei bisogni del territorio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600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L'insegnamento trasversale dell'educazione civica è integrato con esperienze extra-scolastiche 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903399"/>
                  </a:ext>
                </a:extLst>
              </a:tr>
              <a:tr h="7598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Ricognizione attrezzature e infrastrutture materiali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600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777438"/>
                  </a:ext>
                </a:extLst>
              </a:tr>
              <a:tr h="7598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Risorse professionali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600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Ricognizione risorse professionali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600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52168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A1FE29B-F8E3-430D-8977-AFB192AC4B68}"/>
              </a:ext>
            </a:extLst>
          </p:cNvPr>
          <p:cNvSpPr txBox="1">
            <a:spLocks/>
          </p:cNvSpPr>
          <p:nvPr/>
        </p:nvSpPr>
        <p:spPr bwMode="black">
          <a:xfrm>
            <a:off x="1478704" y="64799"/>
            <a:ext cx="6117631" cy="28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135" eaLnBrk="1" hangingPunct="1"/>
            <a:r>
              <a:rPr lang="" altLang="it-IT" sz="2200" b="1" dirty="0">
                <a:solidFill>
                  <a:srgbClr val="0A7736"/>
                </a:solidFill>
                <a:ea typeface="HP Simplified"/>
              </a:rPr>
              <a:t>La struttura del PTOF</a:t>
            </a:r>
            <a:endParaRPr lang="it-IT" altLang="it-IT" sz="2200" b="1" dirty="0">
              <a:solidFill>
                <a:srgbClr val="0A7736"/>
              </a:solidFill>
              <a:ea typeface="HP Simplified"/>
            </a:endParaRPr>
          </a:p>
        </p:txBody>
      </p:sp>
      <p:pic>
        <p:nvPicPr>
          <p:cNvPr id="5" name="Picture 20">
            <a:extLst>
              <a:ext uri="{FF2B5EF4-FFF2-40B4-BE49-F238E27FC236}">
                <a16:creationId xmlns:a16="http://schemas.microsoft.com/office/drawing/2014/main" id="{79782C2F-C692-4B20-B4B4-5FF92F6961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7654"/>
            <a:ext cx="86409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A424BA14-9B70-4CBA-9F10-6966D15FE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287172"/>
              </p:ext>
            </p:extLst>
          </p:nvPr>
        </p:nvGraphicFramePr>
        <p:xfrm>
          <a:off x="107503" y="483518"/>
          <a:ext cx="8928993" cy="43794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3509425118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417414428"/>
                    </a:ext>
                  </a:extLst>
                </a:gridCol>
                <a:gridCol w="5040561">
                  <a:extLst>
                    <a:ext uri="{9D8B030D-6E8A-4147-A177-3AD203B41FA5}">
                      <a16:colId xmlns:a16="http://schemas.microsoft.com/office/drawing/2014/main" val="987298262"/>
                    </a:ext>
                  </a:extLst>
                </a:gridCol>
              </a:tblGrid>
              <a:tr h="5426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Sezioni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Sottosezioni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Implicazioni dell’introduzione dell’insegnamento di  Educazione civica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797982"/>
                  </a:ext>
                </a:extLst>
              </a:tr>
              <a:tr h="55905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SCELTE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STRATEGICHE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Priorità desunte dal RAV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Competenze chiave</a:t>
                      </a:r>
                      <a:r>
                        <a:rPr lang="it-IT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 l’apprendimento permanente (UE)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82850"/>
                  </a:ext>
                </a:extLst>
              </a:tr>
              <a:tr h="180870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Obiettivi formativi prioritari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5814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Eventuale integrazione degli obiettivi formativi:</a:t>
                      </a:r>
                    </a:p>
                    <a:p>
                      <a:pPr marL="0" marR="35814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it-IT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35814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sviluppo delle competenze di cittadinanza attiva e democratica;</a:t>
                      </a:r>
                    </a:p>
                    <a:p>
                      <a:pPr marL="171450" marR="35814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sviluppo di comportamenti responsabili in relazione alla legalità ed eco sostenibilità; </a:t>
                      </a:r>
                    </a:p>
                    <a:p>
                      <a:pPr marL="171450" marR="35814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sviluppo delle competenze digitali; </a:t>
                      </a:r>
                    </a:p>
                    <a:p>
                      <a:pPr marL="171450" marR="35814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valorizzazione della scuola come comunità attiva ed aperta</a:t>
                      </a:r>
                    </a:p>
                    <a:p>
                      <a:pPr marL="171450" marR="35814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733499"/>
                  </a:ext>
                </a:extLst>
              </a:tr>
              <a:tr h="54261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Piano di miglioramento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Aggiornamento del PdM con individuazione specifiche azioni per la promozione dell’educazione civica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69117"/>
                  </a:ext>
                </a:extLst>
              </a:tr>
              <a:tr h="72348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Principali elementi di innovazione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3427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3427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Candidatura per iscrizione </a:t>
                      </a:r>
                      <a:r>
                        <a:rPr lang="it-IT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albo</a:t>
                      </a:r>
                      <a:r>
                        <a:rPr lang="it-IT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buone pratiche e </a:t>
                      </a:r>
                      <a:r>
                        <a:rPr lang="it-IT" sz="12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it-IT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alorizzazione </a:t>
                      </a:r>
                      <a:r>
                        <a:rPr lang="it-IT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migliori esperienze </a:t>
                      </a:r>
                      <a:r>
                        <a:rPr lang="it-IT" sz="12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(Scheda specifica, per la segnalazione del progetto di innovazione con richiami alle parti del PTOF)</a:t>
                      </a:r>
                    </a:p>
                    <a:p>
                      <a:pPr marL="0" marR="0" lvl="0" indent="0" algn="just" defTabSz="3427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764595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AE7A0D68-3FE9-406C-B16C-79790DF66C58}"/>
              </a:ext>
            </a:extLst>
          </p:cNvPr>
          <p:cNvSpPr txBox="1">
            <a:spLocks/>
          </p:cNvSpPr>
          <p:nvPr/>
        </p:nvSpPr>
        <p:spPr bwMode="black">
          <a:xfrm>
            <a:off x="1478704" y="64799"/>
            <a:ext cx="6117631" cy="28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135" eaLnBrk="1" hangingPunct="1"/>
            <a:r>
              <a:rPr lang="" altLang="it-IT" sz="2200" b="1" dirty="0">
                <a:solidFill>
                  <a:srgbClr val="0A7736"/>
                </a:solidFill>
                <a:ea typeface="HP Simplified"/>
              </a:rPr>
              <a:t>La struttura del PTOF</a:t>
            </a:r>
            <a:endParaRPr lang="it-IT" altLang="it-IT" sz="2200" b="1" dirty="0">
              <a:solidFill>
                <a:srgbClr val="0A7736"/>
              </a:solidFill>
              <a:ea typeface="HP Simplified"/>
            </a:endParaRPr>
          </a:p>
        </p:txBody>
      </p:sp>
      <p:pic>
        <p:nvPicPr>
          <p:cNvPr id="5" name="Picture 22">
            <a:extLst>
              <a:ext uri="{FF2B5EF4-FFF2-40B4-BE49-F238E27FC236}">
                <a16:creationId xmlns:a16="http://schemas.microsoft.com/office/drawing/2014/main" id="{8A748DF2-C4E8-4986-9EEF-1BA4E427B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4" y="1419622"/>
            <a:ext cx="890700" cy="8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A424BA14-9B70-4CBA-9F10-6966D15FE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286259"/>
              </p:ext>
            </p:extLst>
          </p:nvPr>
        </p:nvGraphicFramePr>
        <p:xfrm>
          <a:off x="107504" y="483518"/>
          <a:ext cx="8928991" cy="42806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509425118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417414428"/>
                    </a:ext>
                  </a:extLst>
                </a:gridCol>
                <a:gridCol w="5184575">
                  <a:extLst>
                    <a:ext uri="{9D8B030D-6E8A-4147-A177-3AD203B41FA5}">
                      <a16:colId xmlns:a16="http://schemas.microsoft.com/office/drawing/2014/main" val="987298262"/>
                    </a:ext>
                  </a:extLst>
                </a:gridCol>
              </a:tblGrid>
              <a:tr h="5384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Sezioni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A5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Sottosezioni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A5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Implicazioni dell’introduzione dell’insegnamento di  Educazione civica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797982"/>
                  </a:ext>
                </a:extLst>
              </a:tr>
              <a:tr h="864158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L’OFFERTA FORMATIVA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Insegnamenti e quadri orario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3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</a:t>
                      </a:r>
                      <a:r>
                        <a:rPr lang="it-IT" sz="13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ciascun anno </a:t>
                      </a:r>
                      <a:r>
                        <a:rPr lang="it-IT" sz="13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 corso va indicato l'orario dedicato all’insegnamento, che non può essere inferiore a 33 ore annue, da svolgersi nell'ambito del monte orario obbligatorio previsto dagli ordinamenti vigenti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477285"/>
                  </a:ext>
                </a:extLst>
              </a:tr>
              <a:tr h="116667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Curricolo d’Istituto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3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Definizione del Curricolo dell’insegnamento trasversale di Educazione civica, indicando: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3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it-IT" sz="13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traguardi di competenza,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 risultati di apprendimento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13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-gli obiettivi specifici di apprendimento </a:t>
                      </a:r>
                      <a:endParaRPr lang="it-IT" sz="13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818944"/>
                  </a:ext>
                </a:extLst>
              </a:tr>
              <a:tr h="10494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Iniziative di ampliamento curricolare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3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L'insegnamento trasversale dell'educazione civica è integrato con </a:t>
                      </a:r>
                      <a:r>
                        <a:rPr lang="it-IT" sz="13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esperienze extra-scolastiche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3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3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Processi di interconnessione tra saperi disciplinari ed extradisciplinari. 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546065"/>
                  </a:ext>
                </a:extLst>
              </a:tr>
              <a:tr h="62969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Valutazione degli apprendimenti</a:t>
                      </a:r>
                      <a:r>
                        <a:rPr lang="it-I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Criteri di valutazione per l’insegnamento di educazione civica; impatto sulla valutazione del comportamento</a:t>
                      </a:r>
                      <a:endParaRPr lang="it-IT" sz="13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49987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7954429-AA7B-47BF-BAC6-F22D5ACCA440}"/>
              </a:ext>
            </a:extLst>
          </p:cNvPr>
          <p:cNvSpPr txBox="1">
            <a:spLocks/>
          </p:cNvSpPr>
          <p:nvPr/>
        </p:nvSpPr>
        <p:spPr bwMode="black">
          <a:xfrm>
            <a:off x="1478704" y="64799"/>
            <a:ext cx="6117631" cy="28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135" eaLnBrk="1" hangingPunct="1"/>
            <a:r>
              <a:rPr lang="" altLang="it-IT" sz="2200" b="1" dirty="0">
                <a:solidFill>
                  <a:srgbClr val="0A7736"/>
                </a:solidFill>
                <a:ea typeface="HP Simplified"/>
              </a:rPr>
              <a:t>La struttura del PTOF</a:t>
            </a:r>
            <a:endParaRPr lang="it-IT" altLang="it-IT" sz="2200" b="1" dirty="0">
              <a:solidFill>
                <a:srgbClr val="0A7736"/>
              </a:solidFill>
              <a:ea typeface="HP Simplified"/>
            </a:endParaRP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7841A844-8566-4D2F-ADE0-0D505757C8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9163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0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A424BA14-9B70-4CBA-9F10-6966D15FE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641035"/>
              </p:ext>
            </p:extLst>
          </p:nvPr>
        </p:nvGraphicFramePr>
        <p:xfrm>
          <a:off x="216278" y="1059582"/>
          <a:ext cx="8711444" cy="32359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94614">
                  <a:extLst>
                    <a:ext uri="{9D8B030D-6E8A-4147-A177-3AD203B41FA5}">
                      <a16:colId xmlns:a16="http://schemas.microsoft.com/office/drawing/2014/main" val="3509425118"/>
                    </a:ext>
                  </a:extLst>
                </a:gridCol>
                <a:gridCol w="1976546">
                  <a:extLst>
                    <a:ext uri="{9D8B030D-6E8A-4147-A177-3AD203B41FA5}">
                      <a16:colId xmlns:a16="http://schemas.microsoft.com/office/drawing/2014/main" val="2417414428"/>
                    </a:ext>
                  </a:extLst>
                </a:gridCol>
                <a:gridCol w="4540284">
                  <a:extLst>
                    <a:ext uri="{9D8B030D-6E8A-4147-A177-3AD203B41FA5}">
                      <a16:colId xmlns:a16="http://schemas.microsoft.com/office/drawing/2014/main" val="987298262"/>
                    </a:ext>
                  </a:extLst>
                </a:gridCol>
              </a:tblGrid>
              <a:tr h="750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Sezioni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Sottosezioni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Implicazioni dell’introduzione dell’insegnamento di  Educazione civica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797982"/>
                  </a:ext>
                </a:extLst>
              </a:tr>
              <a:tr h="63091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L’ORGANIZZAZIONE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Modello organizzativo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Individuazione coordinatori (uno per classe) e referente per l’educazione civica dell’Istituto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508213"/>
                  </a:ext>
                </a:extLst>
              </a:tr>
              <a:tr h="9303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Reti e convenzioni attivate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istituzioni scolastiche possono promuovere accordi di rete …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787149"/>
                  </a:ext>
                </a:extLst>
              </a:tr>
              <a:tr h="92466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Piano di formazione personale docente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Formazione dei docenti sulle tematiche afferenti all'insegnamento trasversale dell'educazione civica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681647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23E1685-3053-4DF2-8944-0271D2FFD4F7}"/>
              </a:ext>
            </a:extLst>
          </p:cNvPr>
          <p:cNvSpPr txBox="1">
            <a:spLocks/>
          </p:cNvSpPr>
          <p:nvPr/>
        </p:nvSpPr>
        <p:spPr bwMode="black">
          <a:xfrm>
            <a:off x="1478704" y="64799"/>
            <a:ext cx="6117631" cy="28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135" eaLnBrk="1" hangingPunct="1"/>
            <a:r>
              <a:rPr lang="" altLang="it-IT" sz="2200" b="1" dirty="0">
                <a:solidFill>
                  <a:srgbClr val="0A7736"/>
                </a:solidFill>
                <a:ea typeface="HP Simplified"/>
              </a:rPr>
              <a:t>La struttura del PTOF</a:t>
            </a:r>
            <a:endParaRPr lang="it-IT" altLang="it-IT" sz="2200" b="1" dirty="0">
              <a:solidFill>
                <a:srgbClr val="0A7736"/>
              </a:solidFill>
              <a:ea typeface="HP Simplified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id="{1DE807BB-3419-4331-A30B-0F71DF9269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7694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93EC2E-E9B5-4706-8DCC-445379A42FBD}"/>
              </a:ext>
            </a:extLst>
          </p:cNvPr>
          <p:cNvSpPr txBox="1"/>
          <p:nvPr/>
        </p:nvSpPr>
        <p:spPr>
          <a:xfrm>
            <a:off x="611560" y="555526"/>
            <a:ext cx="813690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it-IT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Un’altra materia che non fate è educazione civica</a:t>
            </a:r>
            <a:r>
              <a:rPr lang="it-IT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r">
              <a:spcAft>
                <a:spcPts val="0"/>
              </a:spcAft>
            </a:pPr>
            <a:r>
              <a:rPr lang="it-IT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Qualche professore si difende dicendo che </a:t>
            </a:r>
          </a:p>
          <a:p>
            <a:pPr algn="r">
              <a:spcAft>
                <a:spcPts val="0"/>
              </a:spcAft>
            </a:pPr>
            <a:r>
              <a:rPr lang="it-IT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insegna dentro altre materie. </a:t>
            </a:r>
          </a:p>
          <a:p>
            <a:pPr algn="r">
              <a:spcAft>
                <a:spcPts val="0"/>
              </a:spcAft>
            </a:pPr>
            <a:r>
              <a:rPr lang="it-IT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fosse vero sarebbe bello</a:t>
            </a:r>
            <a:r>
              <a:rPr lang="it-IT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  <a:p>
            <a:pPr algn="just">
              <a:spcAft>
                <a:spcPts val="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endParaRPr lang="it-IT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it-IT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1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Lettera a una professoressa</a:t>
            </a:r>
            <a:r>
              <a:rPr lang="it-IT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r">
              <a:spcAft>
                <a:spcPts val="0"/>
              </a:spcAft>
            </a:pPr>
            <a:r>
              <a:rPr lang="it-IT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Libreria editrice fiorentina, </a:t>
            </a:r>
          </a:p>
          <a:p>
            <a:pPr algn="r">
              <a:spcAft>
                <a:spcPts val="0"/>
              </a:spcAft>
            </a:pPr>
            <a:r>
              <a:rPr lang="it-IT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Firenze, 1967, pag. 123)</a:t>
            </a:r>
          </a:p>
        </p:txBody>
      </p:sp>
    </p:spTree>
    <p:extLst>
      <p:ext uri="{BB962C8B-B14F-4D97-AF65-F5344CB8AC3E}">
        <p14:creationId xmlns:p14="http://schemas.microsoft.com/office/powerpoint/2010/main" val="312961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3">
            <a:extLst>
              <a:ext uri="{FF2B5EF4-FFF2-40B4-BE49-F238E27FC236}">
                <a16:creationId xmlns:a16="http://schemas.microsoft.com/office/drawing/2014/main" id="{491817B1-C1E5-4F34-9A46-02449D0F2B84}"/>
              </a:ext>
            </a:extLst>
          </p:cNvPr>
          <p:cNvSpPr txBox="1">
            <a:spLocks/>
          </p:cNvSpPr>
          <p:nvPr/>
        </p:nvSpPr>
        <p:spPr>
          <a:xfrm>
            <a:off x="1329540" y="0"/>
            <a:ext cx="6300700" cy="416703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l" defTabSz="731335" rtl="0" eaLnBrk="0" fontAlgn="base" hangingPunct="0">
              <a:spcBef>
                <a:spcPct val="0"/>
              </a:spcBef>
              <a:spcAft>
                <a:spcPct val="0"/>
              </a:spcAft>
              <a:defRPr lang="en-GB" sz="3100" b="1" kern="1200" dirty="0">
                <a:solidFill>
                  <a:schemeClr val="bg1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1pPr>
            <a:lvl2pPr algn="l" defTabSz="731335" rtl="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2pPr>
            <a:lvl3pPr algn="l" defTabSz="731335" rtl="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3pPr>
            <a:lvl4pPr algn="l" defTabSz="731335" rtl="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4pPr>
            <a:lvl5pPr algn="l" defTabSz="731335" rtl="0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5pPr>
            <a:lvl6pPr marL="731335" algn="l" defTabSz="731335" rtl="0" fontAlgn="base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6pPr>
            <a:lvl7pPr marL="1462675" algn="l" defTabSz="731335" rtl="0" fontAlgn="base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7pPr>
            <a:lvl8pPr marL="2194010" algn="l" defTabSz="731335" rtl="0" fontAlgn="base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8pPr>
            <a:lvl9pPr marL="2925349" algn="l" defTabSz="731335" rtl="0" fontAlgn="base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9pPr>
          </a:lstStyle>
          <a:p>
            <a:pPr algn="ctr" defTabSz="457066"/>
            <a:r>
              <a:rPr lang="it-IT" sz="2250" dirty="0">
                <a:solidFill>
                  <a:srgbClr val="0888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triennalità del SNV</a:t>
            </a:r>
          </a:p>
        </p:txBody>
      </p:sp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85A67304-361B-4657-90BD-DDC719E94C93}"/>
              </a:ext>
            </a:extLst>
          </p:cNvPr>
          <p:cNvGraphicFramePr>
            <a:graphicFrameLocks noGrp="1"/>
          </p:cNvGraphicFramePr>
          <p:nvPr/>
        </p:nvGraphicFramePr>
        <p:xfrm>
          <a:off x="539552" y="899151"/>
          <a:ext cx="7992887" cy="350052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5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4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0114"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2021/22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114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Autovalutazione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it-IT" sz="900" dirty="0"/>
                    </a:p>
                  </a:txBody>
                  <a:tcPr marL="68580" marR="68580" marT="34290" marB="34290" anchor="ctr">
                    <a:solidFill>
                      <a:srgbClr val="F2B10E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>
                    <a:solidFill>
                      <a:srgbClr val="CBDACD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114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Valutazione esterna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>
                    <a:solidFill>
                      <a:srgbClr val="F2B10E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>
                        <a:solidFill>
                          <a:srgbClr val="E7EEE8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2B10E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>
                    <a:solidFill>
                      <a:srgbClr val="F2B1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729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Azioni di miglioramento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>
                    <a:solidFill>
                      <a:srgbClr val="F2B10E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>
                    <a:solidFill>
                      <a:srgbClr val="F2B10E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>
                    <a:solidFill>
                      <a:srgbClr val="F2B1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729">
                <a:tc>
                  <a:txBody>
                    <a:bodyPr/>
                    <a:lstStyle/>
                    <a:p>
                      <a:pPr algn="l"/>
                      <a:r>
                        <a:rPr lang="it-IT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PTOF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>
                    <a:solidFill>
                      <a:srgbClr val="F2B10E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>
                    <a:solidFill>
                      <a:srgbClr val="F2B10E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>
                    <a:solidFill>
                      <a:srgbClr val="F2B1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406566"/>
                  </a:ext>
                </a:extLst>
              </a:tr>
              <a:tr h="586729">
                <a:tc>
                  <a:txBody>
                    <a:bodyPr/>
                    <a:lstStyle/>
                    <a:p>
                      <a:pPr algn="l"/>
                      <a:r>
                        <a:rPr lang="it-IT" sz="14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Rendicontazione sociale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>
                    <a:solidFill>
                      <a:srgbClr val="F2B1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Immagine 11" descr="Immagine che contiene cibo, disegnando, luce&#10;&#10;Descrizione generata automaticamente">
            <a:extLst>
              <a:ext uri="{FF2B5EF4-FFF2-40B4-BE49-F238E27FC236}">
                <a16:creationId xmlns:a16="http://schemas.microsoft.com/office/drawing/2014/main" id="{0503876F-6A9E-4EE6-9640-38014D4FD2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90502"/>
            <a:ext cx="1645150" cy="1517825"/>
          </a:xfrm>
          <a:prstGeom prst="rect">
            <a:avLst/>
          </a:prstGeom>
        </p:spPr>
      </p:pic>
      <p:sp>
        <p:nvSpPr>
          <p:cNvPr id="7" name="Oval 5">
            <a:extLst>
              <a:ext uri="{FF2B5EF4-FFF2-40B4-BE49-F238E27FC236}">
                <a16:creationId xmlns:a16="http://schemas.microsoft.com/office/drawing/2014/main" id="{AB84A3E3-1B95-401A-A385-F297DE0FABEF}"/>
              </a:ext>
            </a:extLst>
          </p:cNvPr>
          <p:cNvSpPr/>
          <p:nvPr/>
        </p:nvSpPr>
        <p:spPr>
          <a:xfrm>
            <a:off x="357432" y="3219822"/>
            <a:ext cx="972108" cy="589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10"/>
          </a:p>
        </p:txBody>
      </p:sp>
    </p:spTree>
    <p:extLst>
      <p:ext uri="{BB962C8B-B14F-4D97-AF65-F5344CB8AC3E}">
        <p14:creationId xmlns:p14="http://schemas.microsoft.com/office/powerpoint/2010/main" val="98021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B6D6FF-B1CD-4722-86CA-11C4D74BF0A5}"/>
              </a:ext>
            </a:extLst>
          </p:cNvPr>
          <p:cNvSpPr/>
          <p:nvPr/>
        </p:nvSpPr>
        <p:spPr>
          <a:xfrm>
            <a:off x="467544" y="3507854"/>
            <a:ext cx="8360708" cy="1080120"/>
          </a:xfrm>
          <a:prstGeom prst="rect">
            <a:avLst/>
          </a:prstGeom>
          <a:noFill/>
          <a:ln w="762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35">
              <a:defRPr/>
            </a:pPr>
            <a:endParaRPr lang="it-IT" sz="1813">
              <a:solidFill>
                <a:prstClr val="white"/>
              </a:solidFill>
              <a:latin typeface="HP Simplified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 bwMode="black">
          <a:xfrm>
            <a:off x="1781690" y="14749"/>
            <a:ext cx="5400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06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250" b="1" dirty="0">
                <a:solidFill>
                  <a:srgbClr val="0A7736"/>
                </a:solidFill>
                <a:ea typeface="HP Simplified"/>
              </a:rPr>
              <a:t>Agenda</a:t>
            </a:r>
            <a:endParaRPr lang="en-US" altLang="it-IT" sz="2250" b="1" dirty="0">
              <a:solidFill>
                <a:srgbClr val="0A7736"/>
              </a:solidFill>
              <a:ea typeface="HP Simplified"/>
            </a:endParaRPr>
          </a:p>
        </p:txBody>
      </p:sp>
      <p:sp>
        <p:nvSpPr>
          <p:cNvPr id="5" name="Segnaposto testo 1"/>
          <p:cNvSpPr txBox="1">
            <a:spLocks/>
          </p:cNvSpPr>
          <p:nvPr/>
        </p:nvSpPr>
        <p:spPr>
          <a:xfrm>
            <a:off x="892861" y="871802"/>
            <a:ext cx="8251139" cy="2830371"/>
          </a:xfrm>
          <a:prstGeom prst="rect">
            <a:avLst/>
          </a:prstGeom>
        </p:spPr>
        <p:txBody>
          <a:bodyPr/>
          <a:lstStyle>
            <a:lvl1pPr algn="l" defTabSz="731335" rtl="0" eaLnBrk="0" fontAlgn="base" hangingPunct="0">
              <a:spcBef>
                <a:spcPct val="0"/>
              </a:spcBef>
              <a:spcAft>
                <a:spcPts val="640"/>
              </a:spcAft>
              <a:buSzPct val="100000"/>
              <a:buFont typeface="Arial" pitchFamily="34" charset="0"/>
              <a:defRPr b="1" kern="1200">
                <a:solidFill>
                  <a:srgbClr val="0096D6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1pPr>
            <a:lvl2pPr algn="l" defTabSz="688170" rtl="0" eaLnBrk="0" fontAlgn="base" hangingPunct="0">
              <a:spcBef>
                <a:spcPct val="0"/>
              </a:spcBef>
              <a:spcAft>
                <a:spcPts val="640"/>
              </a:spcAft>
              <a:buSzPct val="100000"/>
              <a:buFont typeface="Lucida Grande"/>
              <a:defRPr sz="2600" kern="1200">
                <a:solidFill>
                  <a:srgbClr val="000000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2pPr>
            <a:lvl3pPr marL="271715" indent="-271715" algn="l" defTabSz="731335" rtl="0" eaLnBrk="0" fontAlgn="base" hangingPunct="0">
              <a:spcBef>
                <a:spcPct val="0"/>
              </a:spcBef>
              <a:spcAft>
                <a:spcPts val="640"/>
              </a:spcAft>
              <a:buFont typeface="HP Simplified"/>
              <a:buChar char="•"/>
              <a:defRPr sz="2100" kern="1200">
                <a:solidFill>
                  <a:srgbClr val="000000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3pPr>
            <a:lvl4pPr marL="545966" indent="-289488" algn="l" defTabSz="731335" rtl="0" eaLnBrk="0" fontAlgn="base" hangingPunct="0">
              <a:spcBef>
                <a:spcPct val="0"/>
              </a:spcBef>
              <a:spcAft>
                <a:spcPts val="640"/>
              </a:spcAft>
              <a:buSzPct val="80000"/>
              <a:buFont typeface="HP Simplified"/>
              <a:buChar char="–"/>
              <a:defRPr lang="en-US" sz="2100" kern="1200" dirty="0">
                <a:solidFill>
                  <a:srgbClr val="000000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4pPr>
            <a:lvl5pPr marL="751652" indent="-241242" algn="l" defTabSz="731335" rtl="0" eaLnBrk="0" fontAlgn="base" hangingPunct="0">
              <a:spcBef>
                <a:spcPct val="0"/>
              </a:spcBef>
              <a:spcAft>
                <a:spcPts val="640"/>
              </a:spcAft>
              <a:buFont typeface="HP Simplified"/>
              <a:buChar char="•"/>
              <a:defRPr sz="2100" kern="1200">
                <a:solidFill>
                  <a:srgbClr val="000000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5pPr>
            <a:lvl6pPr marL="3656686" indent="0" algn="l" defTabSz="731335" rtl="0" eaLnBrk="1" latinLnBrk="0" hangingPunct="1">
              <a:lnSpc>
                <a:spcPts val="4000"/>
              </a:lnSpc>
              <a:spcBef>
                <a:spcPct val="20000"/>
              </a:spcBef>
              <a:buFont typeface="Arial"/>
              <a:buNone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3691" indent="-365669" algn="l" defTabSz="731335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5029" indent="-365669" algn="l" defTabSz="731335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6368" indent="-365669" algn="l" defTabSz="731335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73" indent="-357173" defTabSz="457066">
              <a:lnSpc>
                <a:spcPct val="150000"/>
              </a:lnSpc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it-IT" sz="225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Dalla norma al progetto scolastico</a:t>
            </a:r>
          </a:p>
          <a:p>
            <a:pPr defTabSz="457066">
              <a:lnSpc>
                <a:spcPct val="150000"/>
              </a:lnSpc>
              <a:spcAft>
                <a:spcPts val="400"/>
              </a:spcAft>
              <a:defRPr/>
            </a:pPr>
            <a:endParaRPr lang="it-IT" sz="22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73" indent="-357173" defTabSz="457066">
              <a:lnSpc>
                <a:spcPct val="15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it-IT" sz="225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L’educazione civica nel Piano Triennale dell’Offerta Formativa (PTOF)</a:t>
            </a:r>
          </a:p>
          <a:p>
            <a:pPr defTabSz="457066">
              <a:lnSpc>
                <a:spcPct val="150000"/>
              </a:lnSpc>
              <a:spcAft>
                <a:spcPts val="400"/>
              </a:spcAft>
            </a:pPr>
            <a:endParaRPr lang="it-IT" sz="225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73" indent="-357173" defTabSz="457066">
              <a:lnSpc>
                <a:spcPct val="15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it-IT" sz="22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PTOF: monitoraggio e verifica </a:t>
            </a:r>
          </a:p>
          <a:p>
            <a:pPr defTabSz="457066">
              <a:spcAft>
                <a:spcPts val="400"/>
              </a:spcAft>
              <a:defRPr/>
            </a:pPr>
            <a:endParaRPr lang="it-IT" sz="112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32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255BBC69-E2EB-422F-9033-25095F8C2452}"/>
              </a:ext>
            </a:extLst>
          </p:cNvPr>
          <p:cNvSpPr/>
          <p:nvPr/>
        </p:nvSpPr>
        <p:spPr>
          <a:xfrm>
            <a:off x="1403648" y="-8819"/>
            <a:ext cx="6147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A7736"/>
                </a:solidFill>
                <a:latin typeface="Arial" pitchFamily="34" charset="0"/>
                <a:cs typeface="Arial" pitchFamily="34" charset="0"/>
              </a:rPr>
              <a:t>Il monitoraggio e la verifica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00BD4C5-C0D6-4EB8-95B7-266A982AD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8" y="718363"/>
            <a:ext cx="8154906" cy="372905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99CC253-B3E8-49B6-8D63-E639151E87A0}"/>
              </a:ext>
            </a:extLst>
          </p:cNvPr>
          <p:cNvSpPr/>
          <p:nvPr/>
        </p:nvSpPr>
        <p:spPr>
          <a:xfrm>
            <a:off x="2411760" y="3795886"/>
            <a:ext cx="5025865" cy="589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10"/>
          </a:p>
        </p:txBody>
      </p:sp>
    </p:spTree>
    <p:extLst>
      <p:ext uri="{BB962C8B-B14F-4D97-AF65-F5344CB8AC3E}">
        <p14:creationId xmlns:p14="http://schemas.microsoft.com/office/powerpoint/2010/main" val="5079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138D16-7434-40E8-A086-0AC7A8D07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37"/>
            <a:ext cx="9144000" cy="51332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833874-D294-4CC2-8283-74B473805830}"/>
              </a:ext>
            </a:extLst>
          </p:cNvPr>
          <p:cNvSpPr txBox="1"/>
          <p:nvPr/>
        </p:nvSpPr>
        <p:spPr>
          <a:xfrm>
            <a:off x="127001" y="1655781"/>
            <a:ext cx="2451100" cy="2192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bg2">
                    <a:lumMod val="25000"/>
                  </a:schemeClr>
                </a:solidFill>
              </a:rPr>
              <a:t>Introduzione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3E5F07C-31FB-4014-83BF-A0696646DB8C}"/>
              </a:ext>
            </a:extLst>
          </p:cNvPr>
          <p:cNvGrpSpPr/>
          <p:nvPr/>
        </p:nvGrpSpPr>
        <p:grpSpPr>
          <a:xfrm>
            <a:off x="181720" y="4634347"/>
            <a:ext cx="2631329" cy="224279"/>
            <a:chOff x="-308622" y="4994494"/>
            <a:chExt cx="2899536" cy="29903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7981D1D-BA6C-4305-AAEE-A14AE4B28D5F}"/>
                </a:ext>
              </a:extLst>
            </p:cNvPr>
            <p:cNvGrpSpPr/>
            <p:nvPr/>
          </p:nvGrpSpPr>
          <p:grpSpPr>
            <a:xfrm>
              <a:off x="-308622" y="4994494"/>
              <a:ext cx="907485" cy="299038"/>
              <a:chOff x="244420" y="3164785"/>
              <a:chExt cx="1607664" cy="328942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605F61DF-DD8F-4E39-9072-0032FFF843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266" t="13246" r="49600" b="7935"/>
              <a:stretch/>
            </p:blipFill>
            <p:spPr>
              <a:xfrm>
                <a:off x="244420" y="3164785"/>
                <a:ext cx="1607664" cy="328942"/>
              </a:xfrm>
              <a:prstGeom prst="rect">
                <a:avLst/>
              </a:prstGeom>
            </p:spPr>
          </p:pic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962B26C-036B-4ED9-A89E-29BB2D2F7266}"/>
                  </a:ext>
                </a:extLst>
              </p:cNvPr>
              <p:cNvSpPr/>
              <p:nvPr/>
            </p:nvSpPr>
            <p:spPr>
              <a:xfrm>
                <a:off x="307234" y="3209736"/>
                <a:ext cx="1459213" cy="219504"/>
              </a:xfrm>
              <a:prstGeom prst="rect">
                <a:avLst/>
              </a:prstGeom>
              <a:solidFill>
                <a:srgbClr val="DEE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750" b="1" dirty="0">
                    <a:solidFill>
                      <a:srgbClr val="002060"/>
                    </a:solidFill>
                  </a:rPr>
                  <a:t>PULISCI</a:t>
                </a:r>
                <a:endParaRPr lang="it-IT" sz="675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DBECB78-5B77-46F1-AE77-04421323E9CB}"/>
                </a:ext>
              </a:extLst>
            </p:cNvPr>
            <p:cNvGrpSpPr/>
            <p:nvPr/>
          </p:nvGrpSpPr>
          <p:grpSpPr>
            <a:xfrm>
              <a:off x="687418" y="4996618"/>
              <a:ext cx="907456" cy="296914"/>
              <a:chOff x="1936908" y="3161040"/>
              <a:chExt cx="1607614" cy="326605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B5F7F054-04FF-446C-840C-5BB7615139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545" t="12519" r="49322" b="9223"/>
              <a:stretch/>
            </p:blipFill>
            <p:spPr>
              <a:xfrm>
                <a:off x="1936908" y="3161040"/>
                <a:ext cx="1607614" cy="326605"/>
              </a:xfrm>
              <a:prstGeom prst="rect">
                <a:avLst/>
              </a:prstGeom>
            </p:spPr>
          </p:pic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B39D3C3-F905-498E-9ACB-F88A1833F201}"/>
                  </a:ext>
                </a:extLst>
              </p:cNvPr>
              <p:cNvSpPr/>
              <p:nvPr/>
            </p:nvSpPr>
            <p:spPr>
              <a:xfrm>
                <a:off x="1990256" y="3209020"/>
                <a:ext cx="1459213" cy="219505"/>
              </a:xfrm>
              <a:prstGeom prst="rect">
                <a:avLst/>
              </a:prstGeom>
              <a:solidFill>
                <a:srgbClr val="DEE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750" b="1" dirty="0">
                    <a:solidFill>
                      <a:srgbClr val="002060"/>
                    </a:solidFill>
                  </a:rPr>
                  <a:t>SALVA</a:t>
                </a:r>
                <a:endParaRPr lang="it-IT" sz="675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C33F995-F103-4EFA-AFC2-17486CADFA81}"/>
                </a:ext>
              </a:extLst>
            </p:cNvPr>
            <p:cNvGrpSpPr/>
            <p:nvPr/>
          </p:nvGrpSpPr>
          <p:grpSpPr>
            <a:xfrm>
              <a:off x="1683429" y="5003804"/>
              <a:ext cx="907485" cy="289728"/>
              <a:chOff x="244420" y="3551802"/>
              <a:chExt cx="1607664" cy="318701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D5927B7A-F135-419A-A0C1-06AD345363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266" t="13917" r="49599" b="9720"/>
              <a:stretch/>
            </p:blipFill>
            <p:spPr>
              <a:xfrm>
                <a:off x="244420" y="3551802"/>
                <a:ext cx="1607664" cy="318701"/>
              </a:xfrm>
              <a:prstGeom prst="rect">
                <a:avLst/>
              </a:prstGeom>
            </p:spPr>
          </p:pic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E91F6A0-ECF6-46E4-933F-296D9BE99B90}"/>
                  </a:ext>
                </a:extLst>
              </p:cNvPr>
              <p:cNvSpPr/>
              <p:nvPr/>
            </p:nvSpPr>
            <p:spPr>
              <a:xfrm>
                <a:off x="307234" y="3593945"/>
                <a:ext cx="1459213" cy="219504"/>
              </a:xfrm>
              <a:prstGeom prst="rect">
                <a:avLst/>
              </a:prstGeom>
              <a:solidFill>
                <a:srgbClr val="DEE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750" b="1" dirty="0">
                    <a:solidFill>
                      <a:srgbClr val="002060"/>
                    </a:solidFill>
                  </a:rPr>
                  <a:t>STAMPA</a:t>
                </a:r>
                <a:endParaRPr lang="it-IT" sz="675" b="1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C595669-3605-429A-95FF-8877399BEF3B}"/>
              </a:ext>
            </a:extLst>
          </p:cNvPr>
          <p:cNvSpPr txBox="1"/>
          <p:nvPr/>
        </p:nvSpPr>
        <p:spPr>
          <a:xfrm>
            <a:off x="213897" y="1115144"/>
            <a:ext cx="2484000" cy="230832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chemeClr val="accent1"/>
                </a:solidFill>
              </a:rPr>
              <a:t>MONITORAGGIO, VERIFICA E RENDICONTAZIONE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0FC6DF2-BE5C-4C1F-9B8D-DD04892F3C6F}"/>
              </a:ext>
            </a:extLst>
          </p:cNvPr>
          <p:cNvGrpSpPr/>
          <p:nvPr/>
        </p:nvGrpSpPr>
        <p:grpSpPr>
          <a:xfrm>
            <a:off x="120650" y="4095589"/>
            <a:ext cx="2666999" cy="236738"/>
            <a:chOff x="169334" y="2574956"/>
            <a:chExt cx="3555999" cy="315651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4613EFA-EE80-4534-ADDE-F19B79CEF38D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4DAED42-5E69-411A-87A8-D98E37876188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Visualizza indicatori degli esiti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583C7C7-A53E-4DE7-8F13-DC743AD81DF3}"/>
              </a:ext>
            </a:extLst>
          </p:cNvPr>
          <p:cNvGrpSpPr/>
          <p:nvPr/>
        </p:nvGrpSpPr>
        <p:grpSpPr>
          <a:xfrm>
            <a:off x="120649" y="3630396"/>
            <a:ext cx="2666999" cy="236738"/>
            <a:chOff x="169334" y="2574956"/>
            <a:chExt cx="3555999" cy="315651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19C6341-EB36-4151-9F81-2A11715E74BE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920ABAB-1DD3-4E7B-B757-1DEC44D3109D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Storico monitoraggio e verifica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3E30AB20-1D9F-451F-A531-27B5DEF8257B}"/>
              </a:ext>
            </a:extLst>
          </p:cNvPr>
          <p:cNvSpPr txBox="1"/>
          <p:nvPr/>
        </p:nvSpPr>
        <p:spPr>
          <a:xfrm>
            <a:off x="110550" y="3457479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Riferimenti utili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F737D9A-6FF9-41A2-8BCF-2B540555EBBB}"/>
              </a:ext>
            </a:extLst>
          </p:cNvPr>
          <p:cNvGrpSpPr/>
          <p:nvPr/>
        </p:nvGrpSpPr>
        <p:grpSpPr>
          <a:xfrm>
            <a:off x="120649" y="3855469"/>
            <a:ext cx="2666999" cy="236738"/>
            <a:chOff x="169334" y="2574956"/>
            <a:chExt cx="3555999" cy="315651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BA5AA3A-E0C1-4225-AAE3-75D4AA890B59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BF57832-F420-4710-8E0E-C456F84505B8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Ultimo </a:t>
              </a:r>
              <a:r>
                <a:rPr lang="it-IT" sz="825" b="1" dirty="0" err="1">
                  <a:solidFill>
                    <a:schemeClr val="bg2">
                      <a:lumMod val="25000"/>
                    </a:schemeClr>
                  </a:solidFill>
                </a:rPr>
                <a:t>PTOF</a:t>
              </a:r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 pubblicato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4C2E817-D6A6-48C6-BF20-71CB4CE73A13}"/>
              </a:ext>
            </a:extLst>
          </p:cNvPr>
          <p:cNvGrpSpPr/>
          <p:nvPr/>
        </p:nvGrpSpPr>
        <p:grpSpPr>
          <a:xfrm>
            <a:off x="127001" y="2868250"/>
            <a:ext cx="2666999" cy="219291"/>
            <a:chOff x="169334" y="2552245"/>
            <a:chExt cx="3555999" cy="29238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497AEF9-CADD-4CDD-BDD5-CFDDC93AEAD8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1345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3F997A0-9CEA-4DB7-8120-529029E8B84D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Priorità e traguardi del RAV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4EA7A590-5FA9-493A-A780-389FC05392E1}"/>
              </a:ext>
            </a:extLst>
          </p:cNvPr>
          <p:cNvSpPr txBox="1"/>
          <p:nvPr/>
        </p:nvSpPr>
        <p:spPr>
          <a:xfrm>
            <a:off x="94100" y="1910614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Monitoraggio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F36C4FC-0482-4EAC-A275-FA1182783895}"/>
              </a:ext>
            </a:extLst>
          </p:cNvPr>
          <p:cNvSpPr txBox="1"/>
          <p:nvPr/>
        </p:nvSpPr>
        <p:spPr>
          <a:xfrm>
            <a:off x="94100" y="2673550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Verifica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A998B02-E82D-4B2B-8D3F-4C48DF1A1A81}"/>
              </a:ext>
            </a:extLst>
          </p:cNvPr>
          <p:cNvGrpSpPr/>
          <p:nvPr/>
        </p:nvGrpSpPr>
        <p:grpSpPr>
          <a:xfrm>
            <a:off x="120649" y="2122841"/>
            <a:ext cx="2666999" cy="219291"/>
            <a:chOff x="169334" y="2552245"/>
            <a:chExt cx="3555999" cy="292388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4C7CDA2-F4F4-405B-BEF2-7EC08599752E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345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E58E8B2-6A73-4717-8933-0D9CD5E7C40C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Analisi degli impatti sul </a:t>
              </a:r>
              <a:r>
                <a:rPr lang="it-IT" sz="825" b="1" dirty="0" err="1">
                  <a:solidFill>
                    <a:schemeClr val="bg2">
                      <a:lumMod val="25000"/>
                    </a:schemeClr>
                  </a:solidFill>
                </a:rPr>
                <a:t>PTOF</a:t>
              </a:r>
              <a:endParaRPr lang="it-IT" sz="825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EDF6C44-B093-45B6-A05C-6330A07E3C9F}"/>
              </a:ext>
            </a:extLst>
          </p:cNvPr>
          <p:cNvGrpSpPr/>
          <p:nvPr/>
        </p:nvGrpSpPr>
        <p:grpSpPr>
          <a:xfrm>
            <a:off x="127000" y="3134400"/>
            <a:ext cx="2666999" cy="219291"/>
            <a:chOff x="169334" y="2552245"/>
            <a:chExt cx="3555999" cy="292388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C5051CA-6C57-4826-898B-E9FD366A5A8C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5578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36B4748-701D-4AB3-9B07-F9ED7E27860E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Obiettivi formativi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0A81338-FF4A-4540-88E8-B1D846A4EE9C}"/>
              </a:ext>
            </a:extLst>
          </p:cNvPr>
          <p:cNvGrpSpPr/>
          <p:nvPr/>
        </p:nvGrpSpPr>
        <p:grpSpPr>
          <a:xfrm>
            <a:off x="122976" y="2374401"/>
            <a:ext cx="2666999" cy="346249"/>
            <a:chOff x="169334" y="2552245"/>
            <a:chExt cx="3555999" cy="461665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EAFB93C-9CD5-4F14-8EBA-E873C84D2361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5578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33A5C96-0DAB-4FBB-9F8B-FAB095A500E8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Prospetto riassuntivo delle sezioni da aggiornare</a:t>
              </a:r>
            </a:p>
            <a:p>
              <a:endParaRPr lang="it-IT" sz="825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9FE9550-526D-4BEF-BBA0-682DDA73090A}"/>
              </a:ext>
            </a:extLst>
          </p:cNvPr>
          <p:cNvSpPr txBox="1"/>
          <p:nvPr/>
        </p:nvSpPr>
        <p:spPr>
          <a:xfrm>
            <a:off x="3058109" y="1763486"/>
            <a:ext cx="5958891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050" i="1" dirty="0"/>
              <a:t>In questa sezione le istituzioni scolastiche potranno svolgere tutte le riflessioni propedeutiche all’aggiornamento annuale del PTOF, attraverso il monitoraggio e la verifica di quanto è avvenuto e quanto è stato svolto nell’anno di riferimento.</a:t>
            </a:r>
          </a:p>
          <a:p>
            <a:r>
              <a:rPr lang="it-IT" sz="1050" i="1" dirty="0"/>
              <a:t> I dati raccolti e le riflessioni condotte attraverso questa sezione forniranno elementi utili alla rendicontazione sociale che le scuole realizzeranno alla fine del triennio di riferimento</a:t>
            </a:r>
            <a:r>
              <a:rPr lang="it-IT" sz="1200" dirty="0"/>
              <a:t>.</a:t>
            </a:r>
          </a:p>
        </p:txBody>
      </p:sp>
      <p:pic>
        <p:nvPicPr>
          <p:cNvPr id="43" name="Picture 31">
            <a:extLst>
              <a:ext uri="{FF2B5EF4-FFF2-40B4-BE49-F238E27FC236}">
                <a16:creationId xmlns:a16="http://schemas.microsoft.com/office/drawing/2014/main" id="{C376B0EE-ED21-446D-A798-893765F36F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10123">
            <a:off x="1880082" y="1209885"/>
            <a:ext cx="1058135" cy="13145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8437806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138D16-7434-40E8-A086-0AC7A8D07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" y="1"/>
            <a:ext cx="9144000" cy="51332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833874-D294-4CC2-8283-74B473805830}"/>
              </a:ext>
            </a:extLst>
          </p:cNvPr>
          <p:cNvSpPr txBox="1"/>
          <p:nvPr/>
        </p:nvSpPr>
        <p:spPr>
          <a:xfrm>
            <a:off x="127001" y="1655781"/>
            <a:ext cx="2451100" cy="2192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bg2">
                    <a:lumMod val="25000"/>
                  </a:schemeClr>
                </a:solidFill>
              </a:rPr>
              <a:t>Introduzione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595669-3605-429A-95FF-8877399BEF3B}"/>
              </a:ext>
            </a:extLst>
          </p:cNvPr>
          <p:cNvSpPr txBox="1"/>
          <p:nvPr/>
        </p:nvSpPr>
        <p:spPr>
          <a:xfrm>
            <a:off x="213896" y="1167026"/>
            <a:ext cx="2484000" cy="230832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chemeClr val="accent1"/>
                </a:solidFill>
              </a:rPr>
              <a:t>MONITORAGGIO, VERIFICA E RENDICONTAZIONE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FE18D64-F657-4893-97FC-0375035A8DCD}"/>
              </a:ext>
            </a:extLst>
          </p:cNvPr>
          <p:cNvSpPr txBox="1"/>
          <p:nvPr/>
        </p:nvSpPr>
        <p:spPr>
          <a:xfrm>
            <a:off x="127000" y="1642486"/>
            <a:ext cx="2712452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 anchor="ctr">
            <a:spAutoFit/>
          </a:bodyPr>
          <a:lstStyle/>
          <a:p>
            <a:r>
              <a:rPr lang="it-IT" sz="825" b="1" dirty="0">
                <a:solidFill>
                  <a:schemeClr val="bg2">
                    <a:lumMod val="25000"/>
                  </a:schemeClr>
                </a:solidFill>
              </a:rPr>
              <a:t>Introduzione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97A1276-C5B1-408F-9FE2-9ED693E42933}"/>
              </a:ext>
            </a:extLst>
          </p:cNvPr>
          <p:cNvSpPr/>
          <p:nvPr/>
        </p:nvSpPr>
        <p:spPr>
          <a:xfrm>
            <a:off x="79374" y="1626698"/>
            <a:ext cx="69850" cy="261152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2B9BB55-D693-42C4-B6AC-5CFDBB6BA3AE}"/>
              </a:ext>
            </a:extLst>
          </p:cNvPr>
          <p:cNvSpPr/>
          <p:nvPr/>
        </p:nvSpPr>
        <p:spPr>
          <a:xfrm>
            <a:off x="2990850" y="1332557"/>
            <a:ext cx="6153150" cy="2566917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BE28BCF-CDC8-483A-93FD-608D40E00B4A}"/>
              </a:ext>
            </a:extLst>
          </p:cNvPr>
          <p:cNvGrpSpPr/>
          <p:nvPr/>
        </p:nvGrpSpPr>
        <p:grpSpPr>
          <a:xfrm>
            <a:off x="181720" y="4634347"/>
            <a:ext cx="2631329" cy="224279"/>
            <a:chOff x="-308622" y="4994494"/>
            <a:chExt cx="2899536" cy="299038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81E583FD-D881-433D-8105-6767C8CAB581}"/>
                </a:ext>
              </a:extLst>
            </p:cNvPr>
            <p:cNvGrpSpPr/>
            <p:nvPr/>
          </p:nvGrpSpPr>
          <p:grpSpPr>
            <a:xfrm>
              <a:off x="-308622" y="4994494"/>
              <a:ext cx="907485" cy="299038"/>
              <a:chOff x="244420" y="3164785"/>
              <a:chExt cx="1607664" cy="328942"/>
            </a:xfrm>
          </p:grpSpPr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A8ACD062-DE6C-420B-ABC6-278D50211F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266" t="13246" r="49600" b="7935"/>
              <a:stretch/>
            </p:blipFill>
            <p:spPr>
              <a:xfrm>
                <a:off x="244420" y="3164785"/>
                <a:ext cx="1607664" cy="328942"/>
              </a:xfrm>
              <a:prstGeom prst="rect">
                <a:avLst/>
              </a:prstGeom>
            </p:spPr>
          </p:pic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5AB6A2B-018D-4290-9966-F92867B87F82}"/>
                  </a:ext>
                </a:extLst>
              </p:cNvPr>
              <p:cNvSpPr/>
              <p:nvPr/>
            </p:nvSpPr>
            <p:spPr>
              <a:xfrm>
                <a:off x="307234" y="3209736"/>
                <a:ext cx="1459213" cy="219504"/>
              </a:xfrm>
              <a:prstGeom prst="rect">
                <a:avLst/>
              </a:prstGeom>
              <a:solidFill>
                <a:srgbClr val="DEE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750" b="1" dirty="0">
                    <a:solidFill>
                      <a:srgbClr val="002060"/>
                    </a:solidFill>
                  </a:rPr>
                  <a:t>PULISCI</a:t>
                </a:r>
                <a:endParaRPr lang="it-IT" sz="675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E24B721B-4FF9-482D-8AD0-F820B4BAEF1E}"/>
                </a:ext>
              </a:extLst>
            </p:cNvPr>
            <p:cNvGrpSpPr/>
            <p:nvPr/>
          </p:nvGrpSpPr>
          <p:grpSpPr>
            <a:xfrm>
              <a:off x="687418" y="4996618"/>
              <a:ext cx="907456" cy="296914"/>
              <a:chOff x="1936908" y="3161040"/>
              <a:chExt cx="1607614" cy="326605"/>
            </a:xfrm>
          </p:grpSpPr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0553B464-4292-4D3D-8355-42C563E63F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545" t="12519" r="49322" b="9223"/>
              <a:stretch/>
            </p:blipFill>
            <p:spPr>
              <a:xfrm>
                <a:off x="1936908" y="3161040"/>
                <a:ext cx="1607614" cy="326605"/>
              </a:xfrm>
              <a:prstGeom prst="rect">
                <a:avLst/>
              </a:prstGeom>
            </p:spPr>
          </p:pic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2B3D8EE-01DB-4044-AB01-58E394E9641D}"/>
                  </a:ext>
                </a:extLst>
              </p:cNvPr>
              <p:cNvSpPr/>
              <p:nvPr/>
            </p:nvSpPr>
            <p:spPr>
              <a:xfrm>
                <a:off x="1990256" y="3209020"/>
                <a:ext cx="1459213" cy="219505"/>
              </a:xfrm>
              <a:prstGeom prst="rect">
                <a:avLst/>
              </a:prstGeom>
              <a:solidFill>
                <a:srgbClr val="DEE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750" b="1" dirty="0">
                    <a:solidFill>
                      <a:srgbClr val="002060"/>
                    </a:solidFill>
                  </a:rPr>
                  <a:t>SALVA</a:t>
                </a:r>
                <a:endParaRPr lang="it-IT" sz="675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F523FB8-22AA-4AD9-A678-36CCD8497DB9}"/>
                </a:ext>
              </a:extLst>
            </p:cNvPr>
            <p:cNvGrpSpPr/>
            <p:nvPr/>
          </p:nvGrpSpPr>
          <p:grpSpPr>
            <a:xfrm>
              <a:off x="1683429" y="5003804"/>
              <a:ext cx="907485" cy="289728"/>
              <a:chOff x="244420" y="3551802"/>
              <a:chExt cx="1607664" cy="318701"/>
            </a:xfrm>
          </p:grpSpPr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76E7C52F-CE7A-415B-9F1A-EEB8DD9810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266" t="13917" r="49599" b="9720"/>
              <a:stretch/>
            </p:blipFill>
            <p:spPr>
              <a:xfrm>
                <a:off x="244420" y="3551802"/>
                <a:ext cx="1607664" cy="318701"/>
              </a:xfrm>
              <a:prstGeom prst="rect">
                <a:avLst/>
              </a:prstGeom>
            </p:spPr>
          </p:pic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6EB322D-DBCC-45C4-BA3C-99BD114B3D6E}"/>
                  </a:ext>
                </a:extLst>
              </p:cNvPr>
              <p:cNvSpPr/>
              <p:nvPr/>
            </p:nvSpPr>
            <p:spPr>
              <a:xfrm>
                <a:off x="307234" y="3593945"/>
                <a:ext cx="1459213" cy="219504"/>
              </a:xfrm>
              <a:prstGeom prst="rect">
                <a:avLst/>
              </a:prstGeom>
              <a:solidFill>
                <a:srgbClr val="DEE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750" b="1" dirty="0">
                    <a:solidFill>
                      <a:srgbClr val="002060"/>
                    </a:solidFill>
                  </a:rPr>
                  <a:t>STAMPA</a:t>
                </a:r>
                <a:endParaRPr lang="it-IT" sz="675" b="1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448974-B14F-4F3D-96CE-018D038863D1}"/>
              </a:ext>
            </a:extLst>
          </p:cNvPr>
          <p:cNvGrpSpPr/>
          <p:nvPr/>
        </p:nvGrpSpPr>
        <p:grpSpPr>
          <a:xfrm>
            <a:off x="120650" y="4095589"/>
            <a:ext cx="2666999" cy="236738"/>
            <a:chOff x="169334" y="2574956"/>
            <a:chExt cx="3555999" cy="31565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90579DD-43C0-4F6E-8A7F-EA4603DBB837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24A289-2863-44D7-A661-A3B30F1318C7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Visualizza indicatori degli esiti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2D3DE7-194A-47F6-A158-B9B4DB922453}"/>
              </a:ext>
            </a:extLst>
          </p:cNvPr>
          <p:cNvGrpSpPr/>
          <p:nvPr/>
        </p:nvGrpSpPr>
        <p:grpSpPr>
          <a:xfrm>
            <a:off x="120649" y="3630396"/>
            <a:ext cx="2666999" cy="236738"/>
            <a:chOff x="169334" y="2574956"/>
            <a:chExt cx="3555999" cy="315651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2764DB8-4690-49D8-9141-D4C9E2249FF4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9B38CD3-5F81-47F1-A018-E5A2D4E2164F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Storico monitoraggio e verifica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ADE726-3D5D-46D5-9DF8-4B30AC093859}"/>
              </a:ext>
            </a:extLst>
          </p:cNvPr>
          <p:cNvSpPr txBox="1"/>
          <p:nvPr/>
        </p:nvSpPr>
        <p:spPr>
          <a:xfrm>
            <a:off x="110550" y="3457479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Riferimenti utili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796CFB5-5BE0-491F-894C-11DD803162F6}"/>
              </a:ext>
            </a:extLst>
          </p:cNvPr>
          <p:cNvGrpSpPr/>
          <p:nvPr/>
        </p:nvGrpSpPr>
        <p:grpSpPr>
          <a:xfrm>
            <a:off x="120649" y="3855469"/>
            <a:ext cx="2666999" cy="236738"/>
            <a:chOff x="169334" y="2574956"/>
            <a:chExt cx="3555999" cy="315651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397E0DB-E6E6-4B6A-982C-C76F05AE8166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5D9502B-1522-444A-B414-45384564DEF9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Ultimo </a:t>
              </a:r>
              <a:r>
                <a:rPr lang="it-IT" sz="825" b="1" dirty="0" err="1">
                  <a:solidFill>
                    <a:schemeClr val="bg2">
                      <a:lumMod val="25000"/>
                    </a:schemeClr>
                  </a:solidFill>
                </a:rPr>
                <a:t>PTOF</a:t>
              </a:r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 pubblicato</a:t>
              </a: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168648D9-A884-4C7D-B02D-07D0A8F030E8}"/>
              </a:ext>
            </a:extLst>
          </p:cNvPr>
          <p:cNvSpPr/>
          <p:nvPr/>
        </p:nvSpPr>
        <p:spPr>
          <a:xfrm>
            <a:off x="2990850" y="1270000"/>
            <a:ext cx="6153150" cy="2571725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4AF6B47-F05D-4194-AF36-5576067AB7C9}"/>
              </a:ext>
            </a:extLst>
          </p:cNvPr>
          <p:cNvSpPr/>
          <p:nvPr/>
        </p:nvSpPr>
        <p:spPr>
          <a:xfrm>
            <a:off x="3090212" y="1273177"/>
            <a:ext cx="5868502" cy="334945"/>
          </a:xfrm>
          <a:prstGeom prst="rect">
            <a:avLst/>
          </a:prstGeom>
          <a:solidFill>
            <a:srgbClr val="AEE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D1F311C1-9AB4-405A-B98F-B3D05862B9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942"/>
          <a:stretch/>
        </p:blipFill>
        <p:spPr>
          <a:xfrm>
            <a:off x="3090212" y="1628826"/>
            <a:ext cx="5868502" cy="2260064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881DE9CA-FA30-4FCB-AEA2-30DEDFBE1E42}"/>
              </a:ext>
            </a:extLst>
          </p:cNvPr>
          <p:cNvSpPr/>
          <p:nvPr/>
        </p:nvSpPr>
        <p:spPr>
          <a:xfrm>
            <a:off x="3090212" y="1273177"/>
            <a:ext cx="5868502" cy="334945"/>
          </a:xfrm>
          <a:prstGeom prst="rect">
            <a:avLst/>
          </a:prstGeom>
          <a:solidFill>
            <a:srgbClr val="AEE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9583A98-435C-4C6C-809A-9D15EF1DE9CF}"/>
              </a:ext>
            </a:extLst>
          </p:cNvPr>
          <p:cNvSpPr txBox="1"/>
          <p:nvPr/>
        </p:nvSpPr>
        <p:spPr>
          <a:xfrm>
            <a:off x="3122430" y="1356492"/>
            <a:ext cx="24327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chemeClr val="bg2">
                    <a:lumMod val="25000"/>
                  </a:schemeClr>
                </a:solidFill>
              </a:rPr>
              <a:t>Analisi degli impatti sul </a:t>
            </a:r>
            <a:r>
              <a:rPr lang="it-IT" sz="900" b="1" dirty="0" err="1">
                <a:solidFill>
                  <a:schemeClr val="bg2">
                    <a:lumMod val="25000"/>
                  </a:schemeClr>
                </a:solidFill>
              </a:rPr>
              <a:t>PTOF</a:t>
            </a:r>
            <a:endParaRPr lang="it-IT" sz="9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65BEA7B-4BE6-4DB8-B215-4FB916F54142}"/>
              </a:ext>
            </a:extLst>
          </p:cNvPr>
          <p:cNvSpPr/>
          <p:nvPr/>
        </p:nvSpPr>
        <p:spPr>
          <a:xfrm>
            <a:off x="3132406" y="1698677"/>
            <a:ext cx="5773921" cy="133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41D2E4E5-13E7-4861-8F30-44A95E1236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6935" b="25913"/>
          <a:stretch/>
        </p:blipFill>
        <p:spPr>
          <a:xfrm>
            <a:off x="3090212" y="1632056"/>
            <a:ext cx="5868502" cy="2288123"/>
          </a:xfrm>
          <a:prstGeom prst="rect">
            <a:avLst/>
          </a:prstGeom>
        </p:spPr>
      </p:pic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1CD0D677-5A0D-444C-B445-9B59D51473F7}"/>
              </a:ext>
            </a:extLst>
          </p:cNvPr>
          <p:cNvSpPr/>
          <p:nvPr/>
        </p:nvSpPr>
        <p:spPr>
          <a:xfrm>
            <a:off x="3423549" y="2375231"/>
            <a:ext cx="1159197" cy="267623"/>
          </a:xfrm>
          <a:prstGeom prst="roundRect">
            <a:avLst>
              <a:gd name="adj" fmla="val 1491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r>
              <a:rPr lang="it-IT" sz="1050" b="1" dirty="0">
                <a:solidFill>
                  <a:srgbClr val="156DCD"/>
                </a:solidFill>
              </a:rPr>
              <a:t>+ </a:t>
            </a:r>
            <a:r>
              <a:rPr lang="it-IT" sz="750" b="1" dirty="0">
                <a:solidFill>
                  <a:srgbClr val="156DCD"/>
                </a:solidFill>
              </a:rPr>
              <a:t> AGGIUNGI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E43F0AD-6E84-4DAA-88BE-96BCEC9853FD}"/>
              </a:ext>
            </a:extLst>
          </p:cNvPr>
          <p:cNvSpPr txBox="1"/>
          <p:nvPr/>
        </p:nvSpPr>
        <p:spPr>
          <a:xfrm>
            <a:off x="3132405" y="1737654"/>
            <a:ext cx="57739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50" b="1" i="1" dirty="0">
                <a:solidFill>
                  <a:schemeClr val="bg2">
                    <a:lumMod val="25000"/>
                  </a:schemeClr>
                </a:solidFill>
              </a:rPr>
              <a:t>Quali sono gli aspetti più rilevanti, emersi nel corso dell’anno scolastico precedente e/o legati a richieste specifiche provenienti dall’evoluzione della normativa, che comportano un aggiornamento dei contenuti del PTOF?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8EE717-B032-48B0-94CB-CEEB3B607D3D}"/>
              </a:ext>
            </a:extLst>
          </p:cNvPr>
          <p:cNvGrpSpPr/>
          <p:nvPr/>
        </p:nvGrpSpPr>
        <p:grpSpPr>
          <a:xfrm>
            <a:off x="9524" y="1910614"/>
            <a:ext cx="2784476" cy="1443079"/>
            <a:chOff x="12699" y="2547485"/>
            <a:chExt cx="3712634" cy="192410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CDA503E-8713-4061-BEFA-583496BBEA6D}"/>
                </a:ext>
              </a:extLst>
            </p:cNvPr>
            <p:cNvGrpSpPr/>
            <p:nvPr/>
          </p:nvGrpSpPr>
          <p:grpSpPr>
            <a:xfrm>
              <a:off x="169334" y="3824333"/>
              <a:ext cx="3555999" cy="292388"/>
              <a:chOff x="169334" y="2552245"/>
              <a:chExt cx="3555999" cy="292388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3D3774A-B919-43A3-9465-06DE9E6247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334" y="2831345"/>
                <a:ext cx="3555999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04580A-D6C3-40C4-893B-410EDA980840}"/>
                  </a:ext>
                </a:extLst>
              </p:cNvPr>
              <p:cNvSpPr txBox="1"/>
              <p:nvPr/>
            </p:nvSpPr>
            <p:spPr>
              <a:xfrm>
                <a:off x="169334" y="2552245"/>
                <a:ext cx="3555999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25" b="1" dirty="0">
                    <a:solidFill>
                      <a:schemeClr val="bg2">
                        <a:lumMod val="25000"/>
                      </a:schemeClr>
                    </a:solidFill>
                  </a:rPr>
                  <a:t>Priorità e traguardi del RAV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65603EA-2515-4E2C-92B3-E46C8ACF80C2}"/>
                </a:ext>
              </a:extLst>
            </p:cNvPr>
            <p:cNvSpPr txBox="1"/>
            <p:nvPr/>
          </p:nvSpPr>
          <p:spPr>
            <a:xfrm>
              <a:off x="125467" y="2547485"/>
              <a:ext cx="3311999" cy="292388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accent1"/>
                  </a:solidFill>
                </a:rPr>
                <a:t>Monitoraggio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7EB463B-2583-4979-AEAB-2915BD34A23F}"/>
                </a:ext>
              </a:extLst>
            </p:cNvPr>
            <p:cNvSpPr txBox="1"/>
            <p:nvPr/>
          </p:nvSpPr>
          <p:spPr>
            <a:xfrm>
              <a:off x="125467" y="3564733"/>
              <a:ext cx="3311999" cy="292388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accent1"/>
                  </a:solidFill>
                </a:rPr>
                <a:t>Verifica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491BAF1-86E3-4C51-8F74-0149E44B51FA}"/>
                </a:ext>
              </a:extLst>
            </p:cNvPr>
            <p:cNvGrpSpPr/>
            <p:nvPr/>
          </p:nvGrpSpPr>
          <p:grpSpPr>
            <a:xfrm>
              <a:off x="160864" y="2830454"/>
              <a:ext cx="3555999" cy="292388"/>
              <a:chOff x="169334" y="2552245"/>
              <a:chExt cx="3555999" cy="292388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01E79CD-6360-4C76-ABE7-74BFA6504A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334" y="2833457"/>
                <a:ext cx="3555999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24D913B-13D9-4B2E-B1BC-096235FE2D04}"/>
                  </a:ext>
                </a:extLst>
              </p:cNvPr>
              <p:cNvSpPr txBox="1"/>
              <p:nvPr/>
            </p:nvSpPr>
            <p:spPr>
              <a:xfrm>
                <a:off x="169334" y="2552245"/>
                <a:ext cx="3555999" cy="2923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825" b="1" dirty="0">
                    <a:solidFill>
                      <a:schemeClr val="bg2">
                        <a:lumMod val="25000"/>
                      </a:schemeClr>
                    </a:solidFill>
                  </a:rPr>
                  <a:t>Analisi degli impatti sul </a:t>
                </a:r>
                <a:r>
                  <a:rPr lang="it-IT" sz="825" b="1" dirty="0" err="1">
                    <a:solidFill>
                      <a:schemeClr val="bg2">
                        <a:lumMod val="25000"/>
                      </a:schemeClr>
                    </a:solidFill>
                  </a:rPr>
                  <a:t>PTOF</a:t>
                </a:r>
                <a:endParaRPr lang="it-IT" sz="825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020EC92-6084-45A5-AFFF-B86D718030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0452" r="98472" b="62557"/>
            <a:stretch/>
          </p:blipFill>
          <p:spPr>
            <a:xfrm>
              <a:off x="12699" y="2708107"/>
              <a:ext cx="186267" cy="47846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C170E07-7692-485C-96EB-91777B1CDFBD}"/>
                </a:ext>
              </a:extLst>
            </p:cNvPr>
            <p:cNvGrpSpPr/>
            <p:nvPr/>
          </p:nvGrpSpPr>
          <p:grpSpPr>
            <a:xfrm>
              <a:off x="169333" y="4179202"/>
              <a:ext cx="3555999" cy="292388"/>
              <a:chOff x="169334" y="2552245"/>
              <a:chExt cx="3555999" cy="292388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37533A1-BAE0-46A1-9CA8-CBE5B9757C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334" y="2835578"/>
                <a:ext cx="3555999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B2F927-B68D-4817-8CD7-5105CC32ACD5}"/>
                  </a:ext>
                </a:extLst>
              </p:cNvPr>
              <p:cNvSpPr txBox="1"/>
              <p:nvPr/>
            </p:nvSpPr>
            <p:spPr>
              <a:xfrm>
                <a:off x="169334" y="2552245"/>
                <a:ext cx="3555999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25" b="1" dirty="0">
                    <a:solidFill>
                      <a:schemeClr val="bg2">
                        <a:lumMod val="25000"/>
                      </a:schemeClr>
                    </a:solidFill>
                  </a:rPr>
                  <a:t>Obiettivi formativi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773C21D-3256-4C85-9FCE-D54F0FC3466B}"/>
                </a:ext>
              </a:extLst>
            </p:cNvPr>
            <p:cNvGrpSpPr/>
            <p:nvPr/>
          </p:nvGrpSpPr>
          <p:grpSpPr>
            <a:xfrm>
              <a:off x="136241" y="3157830"/>
              <a:ext cx="3583725" cy="292388"/>
              <a:chOff x="141608" y="2544207"/>
              <a:chExt cx="3583725" cy="292388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4F679E4A-1DFE-495D-9C47-6B104E1D74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334" y="2835578"/>
                <a:ext cx="3555999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7531DBB-9334-4F08-8592-C66200913010}"/>
                  </a:ext>
                </a:extLst>
              </p:cNvPr>
              <p:cNvSpPr txBox="1"/>
              <p:nvPr/>
            </p:nvSpPr>
            <p:spPr>
              <a:xfrm>
                <a:off x="141608" y="2544207"/>
                <a:ext cx="355599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25" b="1" dirty="0">
                    <a:solidFill>
                      <a:schemeClr val="bg2">
                        <a:lumMod val="25000"/>
                      </a:schemeClr>
                    </a:solidFill>
                  </a:rPr>
                  <a:t>Prospetto riassuntivo delle sezioni da aggiornare</a:t>
                </a:r>
              </a:p>
            </p:txBody>
          </p:sp>
        </p:grp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7E64DC0-DFDE-439C-BC09-726537CBEEDB}"/>
              </a:ext>
            </a:extLst>
          </p:cNvPr>
          <p:cNvCxnSpPr/>
          <p:nvPr/>
        </p:nvCxnSpPr>
        <p:spPr>
          <a:xfrm>
            <a:off x="3205215" y="2270053"/>
            <a:ext cx="5628925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61227754-31FB-48C2-929D-76D23EF710AC}"/>
              </a:ext>
            </a:extLst>
          </p:cNvPr>
          <p:cNvSpPr/>
          <p:nvPr/>
        </p:nvSpPr>
        <p:spPr>
          <a:xfrm>
            <a:off x="7811768" y="2079616"/>
            <a:ext cx="671980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788" b="1" dirty="0">
                <a:solidFill>
                  <a:srgbClr val="156DCD"/>
                </a:solidFill>
              </a:rPr>
              <a:t>VISUALIZZA</a:t>
            </a:r>
            <a:endParaRPr lang="it-IT" sz="1350" b="1" dirty="0">
              <a:solidFill>
                <a:srgbClr val="156DCD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8393A8B-419C-4333-A629-6868FF5AF0C5}"/>
              </a:ext>
            </a:extLst>
          </p:cNvPr>
          <p:cNvSpPr/>
          <p:nvPr/>
        </p:nvSpPr>
        <p:spPr>
          <a:xfrm>
            <a:off x="5537149" y="2079616"/>
            <a:ext cx="1484702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788" b="1" dirty="0">
                <a:solidFill>
                  <a:srgbClr val="156DCD"/>
                </a:solidFill>
              </a:rPr>
              <a:t>SEZIONI  PTOF DA AGGIORNARE</a:t>
            </a:r>
            <a:endParaRPr lang="it-IT" sz="1350" b="1" dirty="0">
              <a:solidFill>
                <a:srgbClr val="156DCD"/>
              </a:solidFill>
            </a:endParaRPr>
          </a:p>
        </p:txBody>
      </p:sp>
      <p:sp>
        <p:nvSpPr>
          <p:cNvPr id="64" name="Rectangle 77">
            <a:extLst>
              <a:ext uri="{FF2B5EF4-FFF2-40B4-BE49-F238E27FC236}">
                <a16:creationId xmlns:a16="http://schemas.microsoft.com/office/drawing/2014/main" id="{5747A032-2C25-4A97-A392-0BD5CBAEA9BB}"/>
              </a:ext>
            </a:extLst>
          </p:cNvPr>
          <p:cNvSpPr/>
          <p:nvPr/>
        </p:nvSpPr>
        <p:spPr>
          <a:xfrm>
            <a:off x="3450526" y="2069031"/>
            <a:ext cx="1055097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788" b="1" dirty="0">
                <a:solidFill>
                  <a:srgbClr val="156DCD"/>
                </a:solidFill>
              </a:rPr>
              <a:t>ELEMENTI DI ANALISI</a:t>
            </a:r>
            <a:endParaRPr lang="it-IT" sz="1350" b="1" dirty="0">
              <a:solidFill>
                <a:srgbClr val="156DCD"/>
              </a:solidFill>
            </a:endParaRPr>
          </a:p>
        </p:txBody>
      </p:sp>
      <p:sp>
        <p:nvSpPr>
          <p:cNvPr id="67" name="Oval 5">
            <a:extLst>
              <a:ext uri="{FF2B5EF4-FFF2-40B4-BE49-F238E27FC236}">
                <a16:creationId xmlns:a16="http://schemas.microsoft.com/office/drawing/2014/main" id="{A002C47A-46F1-43D9-BFD9-11A87FC263AC}"/>
              </a:ext>
            </a:extLst>
          </p:cNvPr>
          <p:cNvSpPr/>
          <p:nvPr/>
        </p:nvSpPr>
        <p:spPr>
          <a:xfrm>
            <a:off x="9523" y="1767796"/>
            <a:ext cx="1982320" cy="6542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10"/>
          </a:p>
        </p:txBody>
      </p:sp>
    </p:spTree>
    <p:extLst>
      <p:ext uri="{BB962C8B-B14F-4D97-AF65-F5344CB8AC3E}">
        <p14:creationId xmlns:p14="http://schemas.microsoft.com/office/powerpoint/2010/main" val="2025917104"/>
      </p:ext>
    </p:extLst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138D16-7434-40E8-A086-0AC7A8D07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" y="1"/>
            <a:ext cx="9144000" cy="51332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595669-3605-429A-95FF-8877399BEF3B}"/>
              </a:ext>
            </a:extLst>
          </p:cNvPr>
          <p:cNvSpPr txBox="1"/>
          <p:nvPr/>
        </p:nvSpPr>
        <p:spPr>
          <a:xfrm>
            <a:off x="213896" y="1167026"/>
            <a:ext cx="2484000" cy="230832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chemeClr val="accent1"/>
                </a:solidFill>
              </a:rPr>
              <a:t>MONITORAGGIO, VERIFICA E RENDICONTAZIONE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2B9BB55-D693-42C4-B6AC-5CFDBB6BA3AE}"/>
              </a:ext>
            </a:extLst>
          </p:cNvPr>
          <p:cNvSpPr/>
          <p:nvPr/>
        </p:nvSpPr>
        <p:spPr>
          <a:xfrm>
            <a:off x="2990850" y="1332557"/>
            <a:ext cx="6153150" cy="2566917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68648D9-A884-4C7D-B02D-07D0A8F030E8}"/>
              </a:ext>
            </a:extLst>
          </p:cNvPr>
          <p:cNvSpPr/>
          <p:nvPr/>
        </p:nvSpPr>
        <p:spPr>
          <a:xfrm>
            <a:off x="2990850" y="1270000"/>
            <a:ext cx="6153150" cy="2571725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4AF6B47-F05D-4194-AF36-5576067AB7C9}"/>
              </a:ext>
            </a:extLst>
          </p:cNvPr>
          <p:cNvSpPr/>
          <p:nvPr/>
        </p:nvSpPr>
        <p:spPr>
          <a:xfrm>
            <a:off x="3090212" y="1273177"/>
            <a:ext cx="5868502" cy="334945"/>
          </a:xfrm>
          <a:prstGeom prst="rect">
            <a:avLst/>
          </a:prstGeom>
          <a:solidFill>
            <a:srgbClr val="AEE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81DE9CA-FA30-4FCB-AEA2-30DEDFBE1E42}"/>
              </a:ext>
            </a:extLst>
          </p:cNvPr>
          <p:cNvSpPr/>
          <p:nvPr/>
        </p:nvSpPr>
        <p:spPr>
          <a:xfrm>
            <a:off x="3090212" y="1273177"/>
            <a:ext cx="5868502" cy="334945"/>
          </a:xfrm>
          <a:prstGeom prst="rect">
            <a:avLst/>
          </a:prstGeom>
          <a:solidFill>
            <a:srgbClr val="AEE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9583A98-435C-4C6C-809A-9D15EF1DE9CF}"/>
              </a:ext>
            </a:extLst>
          </p:cNvPr>
          <p:cNvSpPr txBox="1"/>
          <p:nvPr/>
        </p:nvSpPr>
        <p:spPr>
          <a:xfrm>
            <a:off x="3122430" y="1356492"/>
            <a:ext cx="24327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chemeClr val="bg2">
                    <a:lumMod val="50000"/>
                  </a:schemeClr>
                </a:solidFill>
              </a:rPr>
              <a:t>Elementi di analisi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65BEA7B-4BE6-4DB8-B215-4FB916F54142}"/>
              </a:ext>
            </a:extLst>
          </p:cNvPr>
          <p:cNvSpPr/>
          <p:nvPr/>
        </p:nvSpPr>
        <p:spPr>
          <a:xfrm>
            <a:off x="3090212" y="1595027"/>
            <a:ext cx="5868502" cy="3545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F6D14C-C9E0-4655-AB48-725DDCBA8112}"/>
              </a:ext>
            </a:extLst>
          </p:cNvPr>
          <p:cNvGrpSpPr/>
          <p:nvPr/>
        </p:nvGrpSpPr>
        <p:grpSpPr>
          <a:xfrm>
            <a:off x="3173236" y="2555862"/>
            <a:ext cx="5753685" cy="1334719"/>
            <a:chOff x="14618484" y="1693332"/>
            <a:chExt cx="9282612" cy="2153347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D989BF28-E146-4504-ACBC-A6F450305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60" t="47162" r="1284" b="18270"/>
            <a:stretch/>
          </p:blipFill>
          <p:spPr>
            <a:xfrm>
              <a:off x="14618484" y="1693332"/>
              <a:ext cx="9282612" cy="2153347"/>
            </a:xfrm>
            <a:prstGeom prst="rect">
              <a:avLst/>
            </a:prstGeom>
          </p:spPr>
        </p:pic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088EBD0-D4E8-4FD0-8192-6295EC8B08E5}"/>
                </a:ext>
              </a:extLst>
            </p:cNvPr>
            <p:cNvSpPr/>
            <p:nvPr/>
          </p:nvSpPr>
          <p:spPr>
            <a:xfrm>
              <a:off x="16529813" y="2199868"/>
              <a:ext cx="6533204" cy="527663"/>
            </a:xfrm>
            <a:prstGeom prst="rect">
              <a:avLst/>
            </a:prstGeom>
            <a:solidFill>
              <a:srgbClr val="DEDF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FFDF1960-2A66-49D2-ACBD-C5F0A678DA7A}"/>
              </a:ext>
            </a:extLst>
          </p:cNvPr>
          <p:cNvSpPr/>
          <p:nvPr/>
        </p:nvSpPr>
        <p:spPr>
          <a:xfrm>
            <a:off x="3141575" y="2366625"/>
            <a:ext cx="2680720" cy="214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b="1" dirty="0">
                <a:solidFill>
                  <a:srgbClr val="0070C0"/>
                </a:solidFill>
              </a:rPr>
              <a:t>* Analisi</a:t>
            </a:r>
            <a:endParaRPr lang="it-IT" sz="1350" b="1" dirty="0">
              <a:solidFill>
                <a:srgbClr val="0070C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9E4B2C-51E2-4974-999F-A592B1D3A1C6}"/>
              </a:ext>
            </a:extLst>
          </p:cNvPr>
          <p:cNvGrpSpPr/>
          <p:nvPr/>
        </p:nvGrpSpPr>
        <p:grpSpPr>
          <a:xfrm>
            <a:off x="3141575" y="1946351"/>
            <a:ext cx="5753685" cy="379089"/>
            <a:chOff x="12063548" y="1373286"/>
            <a:chExt cx="9282612" cy="505452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112F74AD-81C5-4F25-BBEC-2291857A70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44" t="31800" r="1398" b="60086"/>
            <a:stretch/>
          </p:blipFill>
          <p:spPr>
            <a:xfrm>
              <a:off x="12063548" y="1373286"/>
              <a:ext cx="9282612" cy="505452"/>
            </a:xfrm>
            <a:prstGeom prst="rect">
              <a:avLst/>
            </a:prstGeom>
          </p:spPr>
        </p:pic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E938E3C6-6730-4BB9-B7EA-68CE2AC4E9D8}"/>
                </a:ext>
              </a:extLst>
            </p:cNvPr>
            <p:cNvSpPr/>
            <p:nvPr/>
          </p:nvSpPr>
          <p:spPr>
            <a:xfrm>
              <a:off x="12240868" y="1504399"/>
              <a:ext cx="8280000" cy="2854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r>
                <a:rPr lang="it-IT" sz="1050" dirty="0">
                  <a:solidFill>
                    <a:schemeClr val="bg2">
                      <a:lumMod val="50000"/>
                    </a:schemeClr>
                  </a:solidFill>
                </a:rPr>
                <a:t>Max 150 caratteri</a:t>
              </a:r>
              <a:endParaRPr lang="it-IT" sz="9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00665FC-AE47-45E9-B4FF-961B61460D21}"/>
              </a:ext>
            </a:extLst>
          </p:cNvPr>
          <p:cNvSpPr/>
          <p:nvPr/>
        </p:nvSpPr>
        <p:spPr>
          <a:xfrm>
            <a:off x="3272361" y="3329187"/>
            <a:ext cx="1486625" cy="214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it-IT" sz="1050" dirty="0">
                <a:solidFill>
                  <a:schemeClr val="bg2">
                    <a:lumMod val="50000"/>
                  </a:schemeClr>
                </a:solidFill>
              </a:rPr>
              <a:t>Max 1000 caratteri</a:t>
            </a:r>
            <a:endParaRPr lang="it-IT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1349006-7E27-436A-8336-51B9713970D5}"/>
              </a:ext>
            </a:extLst>
          </p:cNvPr>
          <p:cNvSpPr/>
          <p:nvPr/>
        </p:nvSpPr>
        <p:spPr>
          <a:xfrm>
            <a:off x="3251483" y="3052498"/>
            <a:ext cx="4049507" cy="144397"/>
          </a:xfrm>
          <a:prstGeom prst="rect">
            <a:avLst/>
          </a:prstGeom>
          <a:solidFill>
            <a:srgbClr val="DED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DA3D735-9635-4BA8-AFA5-14D47B462E73}"/>
              </a:ext>
            </a:extLst>
          </p:cNvPr>
          <p:cNvSpPr/>
          <p:nvPr/>
        </p:nvSpPr>
        <p:spPr>
          <a:xfrm>
            <a:off x="69612" y="1581839"/>
            <a:ext cx="2775614" cy="40569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312DBA6-0F22-4343-8F40-276BA652E61A}"/>
              </a:ext>
            </a:extLst>
          </p:cNvPr>
          <p:cNvSpPr txBox="1"/>
          <p:nvPr/>
        </p:nvSpPr>
        <p:spPr>
          <a:xfrm>
            <a:off x="127001" y="1655781"/>
            <a:ext cx="2451100" cy="2192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bg2">
                    <a:lumMod val="25000"/>
                  </a:schemeClr>
                </a:solidFill>
              </a:rPr>
              <a:t>Introduzione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8560990-7FBC-420F-A96F-9565D8393AD9}"/>
              </a:ext>
            </a:extLst>
          </p:cNvPr>
          <p:cNvSpPr txBox="1"/>
          <p:nvPr/>
        </p:nvSpPr>
        <p:spPr>
          <a:xfrm>
            <a:off x="127000" y="1642486"/>
            <a:ext cx="2712452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 anchor="ctr">
            <a:spAutoFit/>
          </a:bodyPr>
          <a:lstStyle/>
          <a:p>
            <a:r>
              <a:rPr lang="it-IT" sz="825" b="1" dirty="0">
                <a:solidFill>
                  <a:schemeClr val="bg2">
                    <a:lumMod val="25000"/>
                  </a:schemeClr>
                </a:solidFill>
              </a:rPr>
              <a:t>Introduzione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13BC18D-EA7D-4FF1-8437-BDAF210AA16B}"/>
              </a:ext>
            </a:extLst>
          </p:cNvPr>
          <p:cNvSpPr/>
          <p:nvPr/>
        </p:nvSpPr>
        <p:spPr>
          <a:xfrm>
            <a:off x="79374" y="1626698"/>
            <a:ext cx="69850" cy="261152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1E27C98-86FC-4129-98F3-D65EC8958E2E}"/>
              </a:ext>
            </a:extLst>
          </p:cNvPr>
          <p:cNvGrpSpPr/>
          <p:nvPr/>
        </p:nvGrpSpPr>
        <p:grpSpPr>
          <a:xfrm>
            <a:off x="120650" y="4095589"/>
            <a:ext cx="2666999" cy="236738"/>
            <a:chOff x="169334" y="2574956"/>
            <a:chExt cx="3555999" cy="315651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32D595F-EAB8-4166-84B2-68F2B0DFBBFB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0D2C7E7-EC1F-4834-9748-91B8B27265EB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Visualizza indicatori degli esiti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5B60189-26BA-4970-A062-00B8E60EFF7E}"/>
              </a:ext>
            </a:extLst>
          </p:cNvPr>
          <p:cNvGrpSpPr/>
          <p:nvPr/>
        </p:nvGrpSpPr>
        <p:grpSpPr>
          <a:xfrm>
            <a:off x="120649" y="3630396"/>
            <a:ext cx="2666999" cy="236738"/>
            <a:chOff x="169334" y="2574956"/>
            <a:chExt cx="3555999" cy="315651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B4273D0-DF2F-4B7D-B539-6B44D42222CE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75B41AA-533A-42EE-831B-C3C814C2BA4B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Storico monitoraggio e verifica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AA087ED7-66DB-4C0A-8C47-1BDC299A56D6}"/>
              </a:ext>
            </a:extLst>
          </p:cNvPr>
          <p:cNvSpPr txBox="1"/>
          <p:nvPr/>
        </p:nvSpPr>
        <p:spPr>
          <a:xfrm>
            <a:off x="110550" y="3457479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Riferimenti utili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DEE42B6-F38D-4730-96DD-42CEF2756BC3}"/>
              </a:ext>
            </a:extLst>
          </p:cNvPr>
          <p:cNvGrpSpPr/>
          <p:nvPr/>
        </p:nvGrpSpPr>
        <p:grpSpPr>
          <a:xfrm>
            <a:off x="120649" y="3855469"/>
            <a:ext cx="2666999" cy="236738"/>
            <a:chOff x="169334" y="2574956"/>
            <a:chExt cx="3555999" cy="315651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1854ABE2-1B63-4AFE-9A44-67C522EBB499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7E4992D-E954-456E-9650-C31350330209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Ultimo </a:t>
              </a:r>
              <a:r>
                <a:rPr lang="it-IT" sz="825" b="1" dirty="0" err="1">
                  <a:solidFill>
                    <a:schemeClr val="bg2">
                      <a:lumMod val="25000"/>
                    </a:schemeClr>
                  </a:solidFill>
                </a:rPr>
                <a:t>PTOF</a:t>
              </a:r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 pubblicato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18F4267-F1B0-44A4-9DFF-45430BA8A178}"/>
              </a:ext>
            </a:extLst>
          </p:cNvPr>
          <p:cNvGrpSpPr/>
          <p:nvPr/>
        </p:nvGrpSpPr>
        <p:grpSpPr>
          <a:xfrm>
            <a:off x="9524" y="1910614"/>
            <a:ext cx="2784476" cy="1443079"/>
            <a:chOff x="12699" y="2547485"/>
            <a:chExt cx="3712634" cy="1924105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1AE23753-2A08-4937-B862-1A38926E1C3C}"/>
                </a:ext>
              </a:extLst>
            </p:cNvPr>
            <p:cNvGrpSpPr/>
            <p:nvPr/>
          </p:nvGrpSpPr>
          <p:grpSpPr>
            <a:xfrm>
              <a:off x="169334" y="3824333"/>
              <a:ext cx="3555999" cy="292388"/>
              <a:chOff x="169334" y="2552245"/>
              <a:chExt cx="3555999" cy="292388"/>
            </a:xfrm>
          </p:grpSpPr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A73DE87F-A316-430B-AC2F-71B280B838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334" y="2831345"/>
                <a:ext cx="3555999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09429A14-A065-4D00-9438-B084F4D1E2CF}"/>
                  </a:ext>
                </a:extLst>
              </p:cNvPr>
              <p:cNvSpPr txBox="1"/>
              <p:nvPr/>
            </p:nvSpPr>
            <p:spPr>
              <a:xfrm>
                <a:off x="169334" y="2552245"/>
                <a:ext cx="3555999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25" b="1" dirty="0">
                    <a:solidFill>
                      <a:schemeClr val="bg2">
                        <a:lumMod val="25000"/>
                      </a:schemeClr>
                    </a:solidFill>
                  </a:rPr>
                  <a:t>Priorità e traguardi del RAV</a:t>
                </a:r>
              </a:p>
            </p:txBody>
          </p:sp>
        </p:grp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01368DCF-AD5F-44A5-BAC4-9DB644D20449}"/>
                </a:ext>
              </a:extLst>
            </p:cNvPr>
            <p:cNvSpPr txBox="1"/>
            <p:nvPr/>
          </p:nvSpPr>
          <p:spPr>
            <a:xfrm>
              <a:off x="125467" y="2547485"/>
              <a:ext cx="3311999" cy="292388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accent1"/>
                  </a:solidFill>
                </a:rPr>
                <a:t>Monitoraggio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D12A56D-FD0E-4023-BD04-40BCE400E36E}"/>
                </a:ext>
              </a:extLst>
            </p:cNvPr>
            <p:cNvSpPr txBox="1"/>
            <p:nvPr/>
          </p:nvSpPr>
          <p:spPr>
            <a:xfrm>
              <a:off x="125467" y="3564733"/>
              <a:ext cx="3311999" cy="292388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accent1"/>
                  </a:solidFill>
                </a:rPr>
                <a:t>Verifica</a:t>
              </a: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0BA885D8-BBCE-4186-AFB2-4651D55591B7}"/>
                </a:ext>
              </a:extLst>
            </p:cNvPr>
            <p:cNvGrpSpPr/>
            <p:nvPr/>
          </p:nvGrpSpPr>
          <p:grpSpPr>
            <a:xfrm>
              <a:off x="160864" y="2830454"/>
              <a:ext cx="3555999" cy="292388"/>
              <a:chOff x="169334" y="2552245"/>
              <a:chExt cx="3555999" cy="292388"/>
            </a:xfrm>
          </p:grpSpPr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E698D791-6134-403D-9F67-184ECF161A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334" y="2833457"/>
                <a:ext cx="3555999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66EDC528-BA8B-4246-BA12-18909E50A1E7}"/>
                  </a:ext>
                </a:extLst>
              </p:cNvPr>
              <p:cNvSpPr txBox="1"/>
              <p:nvPr/>
            </p:nvSpPr>
            <p:spPr>
              <a:xfrm>
                <a:off x="169334" y="2552245"/>
                <a:ext cx="3555999" cy="2923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825" b="1" dirty="0">
                    <a:solidFill>
                      <a:schemeClr val="bg2">
                        <a:lumMod val="25000"/>
                      </a:schemeClr>
                    </a:solidFill>
                  </a:rPr>
                  <a:t>Analisi degli impatti sul </a:t>
                </a:r>
                <a:r>
                  <a:rPr lang="it-IT" sz="825" b="1" dirty="0" err="1">
                    <a:solidFill>
                      <a:schemeClr val="bg2">
                        <a:lumMod val="25000"/>
                      </a:schemeClr>
                    </a:solidFill>
                  </a:rPr>
                  <a:t>PTOF</a:t>
                </a:r>
                <a:endParaRPr lang="it-IT" sz="825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46B50261-899C-4F01-A91A-AA4D2ABFB6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0452" r="98472" b="62557"/>
            <a:stretch/>
          </p:blipFill>
          <p:spPr>
            <a:xfrm>
              <a:off x="12699" y="2708107"/>
              <a:ext cx="186267" cy="478460"/>
            </a:xfrm>
            <a:prstGeom prst="rect">
              <a:avLst/>
            </a:prstGeom>
          </p:spPr>
        </p:pic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EB704251-3CED-47D4-836A-E266537E3C99}"/>
                </a:ext>
              </a:extLst>
            </p:cNvPr>
            <p:cNvGrpSpPr/>
            <p:nvPr/>
          </p:nvGrpSpPr>
          <p:grpSpPr>
            <a:xfrm>
              <a:off x="169333" y="4179202"/>
              <a:ext cx="3555999" cy="292388"/>
              <a:chOff x="169334" y="2552245"/>
              <a:chExt cx="3555999" cy="292388"/>
            </a:xfrm>
          </p:grpSpPr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4FB04F2C-8787-420E-8811-EB00A4A98D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334" y="2835578"/>
                <a:ext cx="3555999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1046DF3A-B51F-4C47-953B-89D615BD293D}"/>
                  </a:ext>
                </a:extLst>
              </p:cNvPr>
              <p:cNvSpPr txBox="1"/>
              <p:nvPr/>
            </p:nvSpPr>
            <p:spPr>
              <a:xfrm>
                <a:off x="169334" y="2552245"/>
                <a:ext cx="3555999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25" b="1" dirty="0">
                    <a:solidFill>
                      <a:schemeClr val="bg2">
                        <a:lumMod val="25000"/>
                      </a:schemeClr>
                    </a:solidFill>
                  </a:rPr>
                  <a:t>Obiettivi formativi</a:t>
                </a: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BDAE8F7B-6F4D-4A24-97AB-9D3EE1ED0428}"/>
                </a:ext>
              </a:extLst>
            </p:cNvPr>
            <p:cNvGrpSpPr/>
            <p:nvPr/>
          </p:nvGrpSpPr>
          <p:grpSpPr>
            <a:xfrm>
              <a:off x="163967" y="3165868"/>
              <a:ext cx="3555999" cy="461665"/>
              <a:chOff x="169334" y="2552245"/>
              <a:chExt cx="3555999" cy="461665"/>
            </a:xfrm>
          </p:grpSpPr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5A7A376E-A5FC-4416-957F-9CE7E4E3AC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334" y="2835578"/>
                <a:ext cx="3555999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3D1DAF91-2770-4B81-BB4F-B42193846EE7}"/>
                  </a:ext>
                </a:extLst>
              </p:cNvPr>
              <p:cNvSpPr txBox="1"/>
              <p:nvPr/>
            </p:nvSpPr>
            <p:spPr>
              <a:xfrm>
                <a:off x="169334" y="2552245"/>
                <a:ext cx="35559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25" b="1" dirty="0">
                    <a:solidFill>
                      <a:schemeClr val="bg2">
                        <a:lumMod val="25000"/>
                      </a:schemeClr>
                    </a:solidFill>
                  </a:rPr>
                  <a:t>Prospetto riassuntivo delle sezioni da aggiornare</a:t>
                </a:r>
              </a:p>
              <a:p>
                <a:endParaRPr lang="it-IT" sz="825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2E1B0FB5-BFFE-4040-AEB1-666C13B5B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46" y="4417607"/>
            <a:ext cx="2715806" cy="38643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A04E1CC-74BD-4970-ADFD-2DF7799DBC2A}"/>
              </a:ext>
            </a:extLst>
          </p:cNvPr>
          <p:cNvGrpSpPr/>
          <p:nvPr/>
        </p:nvGrpSpPr>
        <p:grpSpPr>
          <a:xfrm>
            <a:off x="3116810" y="1685683"/>
            <a:ext cx="5792967" cy="292973"/>
            <a:chOff x="4188765" y="2771660"/>
            <a:chExt cx="7723956" cy="390631"/>
          </a:xfrm>
        </p:grpSpPr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91A9E471-EB85-4CC9-8697-346AF10D35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60" t="47162" r="1284" b="50254"/>
            <a:stretch/>
          </p:blipFill>
          <p:spPr>
            <a:xfrm>
              <a:off x="4241141" y="3029264"/>
              <a:ext cx="7671580" cy="133027"/>
            </a:xfrm>
            <a:prstGeom prst="rect">
              <a:avLst/>
            </a:prstGeom>
          </p:spPr>
        </p:pic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043A29E4-B9BB-4BFC-90E8-E7F9B486952D}"/>
                </a:ext>
              </a:extLst>
            </p:cNvPr>
            <p:cNvSpPr/>
            <p:nvPr/>
          </p:nvSpPr>
          <p:spPr>
            <a:xfrm>
              <a:off x="4188765" y="2771660"/>
              <a:ext cx="3574293" cy="2854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200" b="1" dirty="0">
                  <a:solidFill>
                    <a:srgbClr val="0070C0"/>
                  </a:solidFill>
                </a:rPr>
                <a:t>* Descrizione</a:t>
              </a:r>
              <a:endParaRPr lang="it-IT" sz="135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213A22B7-69C3-4540-8AF4-20EF21D2556D}"/>
              </a:ext>
            </a:extLst>
          </p:cNvPr>
          <p:cNvGrpSpPr/>
          <p:nvPr/>
        </p:nvGrpSpPr>
        <p:grpSpPr>
          <a:xfrm>
            <a:off x="3141573" y="3882910"/>
            <a:ext cx="5792969" cy="292973"/>
            <a:chOff x="4188763" y="2771660"/>
            <a:chExt cx="7723958" cy="390631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0971162F-67A7-4BC2-BB6B-3304306524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60" t="47162" r="1284" b="50254"/>
            <a:stretch/>
          </p:blipFill>
          <p:spPr>
            <a:xfrm>
              <a:off x="4241141" y="3029264"/>
              <a:ext cx="7671580" cy="133027"/>
            </a:xfrm>
            <a:prstGeom prst="rect">
              <a:avLst/>
            </a:prstGeom>
          </p:spPr>
        </p:pic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D827A1BF-0FD2-4383-A554-F03674F76DC1}"/>
                </a:ext>
              </a:extLst>
            </p:cNvPr>
            <p:cNvSpPr/>
            <p:nvPr/>
          </p:nvSpPr>
          <p:spPr>
            <a:xfrm>
              <a:off x="4188763" y="2771660"/>
              <a:ext cx="5737705" cy="2950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200" b="1" dirty="0">
                  <a:solidFill>
                    <a:srgbClr val="0070C0"/>
                  </a:solidFill>
                </a:rPr>
                <a:t>* Sezioni del PTOF interessate dall’aggiornamento dei contenuti</a:t>
              </a:r>
              <a:endParaRPr lang="it-IT" sz="135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7953939-C867-406E-8DC9-B2B8716671A9}"/>
              </a:ext>
            </a:extLst>
          </p:cNvPr>
          <p:cNvGrpSpPr/>
          <p:nvPr/>
        </p:nvGrpSpPr>
        <p:grpSpPr>
          <a:xfrm>
            <a:off x="3158988" y="4363766"/>
            <a:ext cx="5094577" cy="296816"/>
            <a:chOff x="4211983" y="5716955"/>
            <a:chExt cx="6792769" cy="39575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B5AD8A2-220A-4130-B836-15AC1C188F37}"/>
                </a:ext>
              </a:extLst>
            </p:cNvPr>
            <p:cNvGrpSpPr/>
            <p:nvPr/>
          </p:nvGrpSpPr>
          <p:grpSpPr>
            <a:xfrm>
              <a:off x="4211983" y="5718407"/>
              <a:ext cx="2750474" cy="394302"/>
              <a:chOff x="11285423" y="4815786"/>
              <a:chExt cx="2750474" cy="524815"/>
            </a:xfrm>
          </p:grpSpPr>
          <p:pic>
            <p:nvPicPr>
              <p:cNvPr id="146" name="Picture 145">
                <a:extLst>
                  <a:ext uri="{FF2B5EF4-FFF2-40B4-BE49-F238E27FC236}">
                    <a16:creationId xmlns:a16="http://schemas.microsoft.com/office/drawing/2014/main" id="{7B9DABAC-5EC9-486F-A264-4CF3B8E046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9530" t="18680" r="17933" b="72895"/>
              <a:stretch/>
            </p:blipFill>
            <p:spPr>
              <a:xfrm>
                <a:off x="11455400" y="4815787"/>
                <a:ext cx="2580497" cy="524814"/>
              </a:xfrm>
              <a:prstGeom prst="rect">
                <a:avLst/>
              </a:prstGeom>
            </p:spPr>
          </p:pic>
          <p:pic>
            <p:nvPicPr>
              <p:cNvPr id="147" name="Picture 146">
                <a:extLst>
                  <a:ext uri="{FF2B5EF4-FFF2-40B4-BE49-F238E27FC236}">
                    <a16:creationId xmlns:a16="http://schemas.microsoft.com/office/drawing/2014/main" id="{3873C583-6A49-45E7-9ADE-61A61ED11B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22" t="18680" r="96840" b="72895"/>
              <a:stretch/>
            </p:blipFill>
            <p:spPr>
              <a:xfrm>
                <a:off x="11285423" y="4815786"/>
                <a:ext cx="210425" cy="524814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F761F9A-397B-4D0A-88C5-C8A0BD41D6A9}"/>
                </a:ext>
              </a:extLst>
            </p:cNvPr>
            <p:cNvGrpSpPr/>
            <p:nvPr/>
          </p:nvGrpSpPr>
          <p:grpSpPr>
            <a:xfrm>
              <a:off x="6916755" y="5716955"/>
              <a:ext cx="4087997" cy="394301"/>
              <a:chOff x="7603478" y="5681124"/>
              <a:chExt cx="4087997" cy="394301"/>
            </a:xfrm>
          </p:grpSpPr>
          <p:pic>
            <p:nvPicPr>
              <p:cNvPr id="149" name="Picture 148">
                <a:extLst>
                  <a:ext uri="{FF2B5EF4-FFF2-40B4-BE49-F238E27FC236}">
                    <a16:creationId xmlns:a16="http://schemas.microsoft.com/office/drawing/2014/main" id="{305AC166-E6F5-44C1-B377-9DAE11D9DB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7284" t="18680" r="17932" b="72895"/>
              <a:stretch/>
            </p:blipFill>
            <p:spPr>
              <a:xfrm>
                <a:off x="7708690" y="5681124"/>
                <a:ext cx="3982785" cy="394301"/>
              </a:xfrm>
              <a:prstGeom prst="rect">
                <a:avLst/>
              </a:prstGeom>
            </p:spPr>
          </p:pic>
          <p:pic>
            <p:nvPicPr>
              <p:cNvPr id="150" name="Picture 149">
                <a:extLst>
                  <a:ext uri="{FF2B5EF4-FFF2-40B4-BE49-F238E27FC236}">
                    <a16:creationId xmlns:a16="http://schemas.microsoft.com/office/drawing/2014/main" id="{1D93FC15-8BD1-4E1F-B7FE-EE22DCD7E6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22" t="18680" r="96840" b="72895"/>
              <a:stretch/>
            </p:blipFill>
            <p:spPr>
              <a:xfrm>
                <a:off x="7603478" y="5681124"/>
                <a:ext cx="210425" cy="394301"/>
              </a:xfrm>
              <a:prstGeom prst="rect">
                <a:avLst/>
              </a:prstGeom>
            </p:spPr>
          </p:pic>
        </p:grp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C16E5E27-21C7-4168-83EE-484E09506A66}"/>
              </a:ext>
            </a:extLst>
          </p:cNvPr>
          <p:cNvSpPr/>
          <p:nvPr/>
        </p:nvSpPr>
        <p:spPr>
          <a:xfrm>
            <a:off x="3251484" y="4182719"/>
            <a:ext cx="641743" cy="214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it-IT" sz="1050" b="1" dirty="0">
                <a:solidFill>
                  <a:schemeClr val="bg2">
                    <a:lumMod val="25000"/>
                  </a:schemeClr>
                </a:solidFill>
              </a:rPr>
              <a:t>* Sezione </a:t>
            </a:r>
            <a:endParaRPr lang="it-IT" sz="9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3859E36A-5715-4528-8ABE-28CD1CAA2B5D}"/>
              </a:ext>
            </a:extLst>
          </p:cNvPr>
          <p:cNvSpPr/>
          <p:nvPr/>
        </p:nvSpPr>
        <p:spPr>
          <a:xfrm>
            <a:off x="5284853" y="4182719"/>
            <a:ext cx="2160000" cy="214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it-IT" sz="1050" b="1" dirty="0">
                <a:solidFill>
                  <a:schemeClr val="bg2">
                    <a:lumMod val="25000"/>
                  </a:schemeClr>
                </a:solidFill>
              </a:rPr>
              <a:t>Sottosezione (facoltativa)  </a:t>
            </a:r>
            <a:endParaRPr lang="it-IT" sz="9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A2F603C-AFC7-4FE3-9D6B-4438262C07EF}"/>
              </a:ext>
            </a:extLst>
          </p:cNvPr>
          <p:cNvSpPr/>
          <p:nvPr/>
        </p:nvSpPr>
        <p:spPr>
          <a:xfrm>
            <a:off x="3251483" y="4639540"/>
            <a:ext cx="1377000" cy="214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it-IT" sz="1050" b="1" dirty="0">
                <a:solidFill>
                  <a:schemeClr val="bg2">
                    <a:lumMod val="25000"/>
                  </a:schemeClr>
                </a:solidFill>
              </a:rPr>
              <a:t>Sezioni </a:t>
            </a:r>
            <a:endParaRPr lang="it-IT" sz="9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67DF227-8BAA-4F6C-BDDA-0C4FF146B7ED}"/>
              </a:ext>
            </a:extLst>
          </p:cNvPr>
          <p:cNvSpPr/>
          <p:nvPr/>
        </p:nvSpPr>
        <p:spPr>
          <a:xfrm>
            <a:off x="3229776" y="4409276"/>
            <a:ext cx="1913158" cy="67527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50" dirty="0">
                <a:solidFill>
                  <a:schemeClr val="bg1">
                    <a:lumMod val="50000"/>
                  </a:schemeClr>
                </a:solidFill>
              </a:rPr>
              <a:t>LA SCUOLA E IL CONTESTO </a:t>
            </a:r>
          </a:p>
          <a:p>
            <a:r>
              <a:rPr lang="it-IT" sz="1050" dirty="0">
                <a:solidFill>
                  <a:schemeClr val="bg2">
                    <a:lumMod val="50000"/>
                  </a:schemeClr>
                </a:solidFill>
              </a:rPr>
              <a:t>LE SCELTE STRATEGICHE</a:t>
            </a:r>
          </a:p>
          <a:p>
            <a:r>
              <a:rPr lang="it-IT" sz="1050" dirty="0">
                <a:solidFill>
                  <a:schemeClr val="bg2">
                    <a:lumMod val="50000"/>
                  </a:schemeClr>
                </a:solidFill>
              </a:rPr>
              <a:t>L’OFFERTA FORMATIVA</a:t>
            </a:r>
          </a:p>
          <a:p>
            <a:r>
              <a:rPr lang="it-IT" sz="1050" dirty="0">
                <a:solidFill>
                  <a:schemeClr val="bg2">
                    <a:lumMod val="50000"/>
                  </a:schemeClr>
                </a:solidFill>
              </a:rPr>
              <a:t>L’ORGANIZZAZIONE</a:t>
            </a:r>
          </a:p>
        </p:txBody>
      </p:sp>
      <p:sp>
        <p:nvSpPr>
          <p:cNvPr id="74" name="Rectangle: Rounded Corners 69">
            <a:extLst>
              <a:ext uri="{FF2B5EF4-FFF2-40B4-BE49-F238E27FC236}">
                <a16:creationId xmlns:a16="http://schemas.microsoft.com/office/drawing/2014/main" id="{84E86D3C-FDA7-4F17-B2DF-35DBEEF25DBC}"/>
              </a:ext>
            </a:extLst>
          </p:cNvPr>
          <p:cNvSpPr/>
          <p:nvPr/>
        </p:nvSpPr>
        <p:spPr>
          <a:xfrm>
            <a:off x="8223621" y="4409276"/>
            <a:ext cx="590399" cy="213834"/>
          </a:xfrm>
          <a:prstGeom prst="roundRect">
            <a:avLst>
              <a:gd name="adj" fmla="val 13864"/>
            </a:avLst>
          </a:prstGeom>
          <a:solidFill>
            <a:srgbClr val="DE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50" b="1" dirty="0">
                <a:solidFill>
                  <a:srgbClr val="002060"/>
                </a:solidFill>
              </a:rPr>
              <a:t>SELEZIONA</a:t>
            </a:r>
            <a:endParaRPr lang="it-IT" sz="675" b="1" dirty="0">
              <a:solidFill>
                <a:srgbClr val="002060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C495C63-41CF-4A93-9A22-0B9993B4D031}"/>
              </a:ext>
            </a:extLst>
          </p:cNvPr>
          <p:cNvSpPr/>
          <p:nvPr/>
        </p:nvSpPr>
        <p:spPr>
          <a:xfrm>
            <a:off x="7974886" y="1636072"/>
            <a:ext cx="974705" cy="242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it-IT" sz="750" dirty="0">
                <a:solidFill>
                  <a:schemeClr val="bg1">
                    <a:lumMod val="50000"/>
                  </a:schemeClr>
                </a:solidFill>
              </a:rPr>
              <a:t>(*) Campi obbligatori</a:t>
            </a:r>
            <a:endParaRPr lang="it-IT" sz="675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63154"/>
      </p:ext>
    </p:extLst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138D16-7434-40E8-A086-0AC7A8D07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" y="1"/>
            <a:ext cx="9144000" cy="51332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833874-D294-4CC2-8283-74B473805830}"/>
              </a:ext>
            </a:extLst>
          </p:cNvPr>
          <p:cNvSpPr txBox="1"/>
          <p:nvPr/>
        </p:nvSpPr>
        <p:spPr>
          <a:xfrm>
            <a:off x="127001" y="1655781"/>
            <a:ext cx="2451100" cy="2192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bg2">
                    <a:lumMod val="25000"/>
                  </a:schemeClr>
                </a:solidFill>
              </a:rPr>
              <a:t>Introduzione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595669-3605-429A-95FF-8877399BEF3B}"/>
              </a:ext>
            </a:extLst>
          </p:cNvPr>
          <p:cNvSpPr txBox="1"/>
          <p:nvPr/>
        </p:nvSpPr>
        <p:spPr>
          <a:xfrm>
            <a:off x="213896" y="1167026"/>
            <a:ext cx="2484000" cy="230832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chemeClr val="accent1"/>
                </a:solidFill>
              </a:rPr>
              <a:t>MONITORAGGIO, VERIFICA E RENDICONTAZIONE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FE18D64-F657-4893-97FC-0375035A8DCD}"/>
              </a:ext>
            </a:extLst>
          </p:cNvPr>
          <p:cNvSpPr txBox="1"/>
          <p:nvPr/>
        </p:nvSpPr>
        <p:spPr>
          <a:xfrm>
            <a:off x="127000" y="1642486"/>
            <a:ext cx="2712452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 anchor="ctr">
            <a:spAutoFit/>
          </a:bodyPr>
          <a:lstStyle/>
          <a:p>
            <a:r>
              <a:rPr lang="it-IT" sz="825" b="1" dirty="0">
                <a:solidFill>
                  <a:schemeClr val="bg2">
                    <a:lumMod val="25000"/>
                  </a:schemeClr>
                </a:solidFill>
              </a:rPr>
              <a:t>Introduzione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97A1276-C5B1-408F-9FE2-9ED693E42933}"/>
              </a:ext>
            </a:extLst>
          </p:cNvPr>
          <p:cNvSpPr/>
          <p:nvPr/>
        </p:nvSpPr>
        <p:spPr>
          <a:xfrm>
            <a:off x="79374" y="1626698"/>
            <a:ext cx="69850" cy="261152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2B9BB55-D693-42C4-B6AC-5CFDBB6BA3AE}"/>
              </a:ext>
            </a:extLst>
          </p:cNvPr>
          <p:cNvSpPr/>
          <p:nvPr/>
        </p:nvSpPr>
        <p:spPr>
          <a:xfrm>
            <a:off x="2990850" y="1332557"/>
            <a:ext cx="6153150" cy="2566917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BE28BCF-CDC8-483A-93FD-608D40E00B4A}"/>
              </a:ext>
            </a:extLst>
          </p:cNvPr>
          <p:cNvGrpSpPr/>
          <p:nvPr/>
        </p:nvGrpSpPr>
        <p:grpSpPr>
          <a:xfrm>
            <a:off x="181720" y="4634347"/>
            <a:ext cx="2631329" cy="224279"/>
            <a:chOff x="-308622" y="4994494"/>
            <a:chExt cx="2899536" cy="299038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81E583FD-D881-433D-8105-6767C8CAB581}"/>
                </a:ext>
              </a:extLst>
            </p:cNvPr>
            <p:cNvGrpSpPr/>
            <p:nvPr/>
          </p:nvGrpSpPr>
          <p:grpSpPr>
            <a:xfrm>
              <a:off x="-308622" y="4994494"/>
              <a:ext cx="907485" cy="299038"/>
              <a:chOff x="244420" y="3164785"/>
              <a:chExt cx="1607664" cy="328942"/>
            </a:xfrm>
          </p:grpSpPr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A8ACD062-DE6C-420B-ABC6-278D50211F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266" t="13246" r="49600" b="7935"/>
              <a:stretch/>
            </p:blipFill>
            <p:spPr>
              <a:xfrm>
                <a:off x="244420" y="3164785"/>
                <a:ext cx="1607664" cy="328942"/>
              </a:xfrm>
              <a:prstGeom prst="rect">
                <a:avLst/>
              </a:prstGeom>
            </p:spPr>
          </p:pic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5AB6A2B-018D-4290-9966-F92867B87F82}"/>
                  </a:ext>
                </a:extLst>
              </p:cNvPr>
              <p:cNvSpPr/>
              <p:nvPr/>
            </p:nvSpPr>
            <p:spPr>
              <a:xfrm>
                <a:off x="307234" y="3209736"/>
                <a:ext cx="1459213" cy="219504"/>
              </a:xfrm>
              <a:prstGeom prst="rect">
                <a:avLst/>
              </a:prstGeom>
              <a:solidFill>
                <a:srgbClr val="DEE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750" b="1" dirty="0">
                    <a:solidFill>
                      <a:srgbClr val="002060"/>
                    </a:solidFill>
                  </a:rPr>
                  <a:t>PULISCI</a:t>
                </a:r>
                <a:endParaRPr lang="it-IT" sz="675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E24B721B-4FF9-482D-8AD0-F820B4BAEF1E}"/>
                </a:ext>
              </a:extLst>
            </p:cNvPr>
            <p:cNvGrpSpPr/>
            <p:nvPr/>
          </p:nvGrpSpPr>
          <p:grpSpPr>
            <a:xfrm>
              <a:off x="687418" y="4996618"/>
              <a:ext cx="907456" cy="296914"/>
              <a:chOff x="1936908" y="3161040"/>
              <a:chExt cx="1607614" cy="326605"/>
            </a:xfrm>
          </p:grpSpPr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0553B464-4292-4D3D-8355-42C563E63F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545" t="12519" r="49322" b="9223"/>
              <a:stretch/>
            </p:blipFill>
            <p:spPr>
              <a:xfrm>
                <a:off x="1936908" y="3161040"/>
                <a:ext cx="1607614" cy="326605"/>
              </a:xfrm>
              <a:prstGeom prst="rect">
                <a:avLst/>
              </a:prstGeom>
            </p:spPr>
          </p:pic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2B3D8EE-01DB-4044-AB01-58E394E9641D}"/>
                  </a:ext>
                </a:extLst>
              </p:cNvPr>
              <p:cNvSpPr/>
              <p:nvPr/>
            </p:nvSpPr>
            <p:spPr>
              <a:xfrm>
                <a:off x="1990256" y="3209020"/>
                <a:ext cx="1459213" cy="219505"/>
              </a:xfrm>
              <a:prstGeom prst="rect">
                <a:avLst/>
              </a:prstGeom>
              <a:solidFill>
                <a:srgbClr val="DEE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750" b="1" dirty="0">
                    <a:solidFill>
                      <a:srgbClr val="002060"/>
                    </a:solidFill>
                  </a:rPr>
                  <a:t>SALVA</a:t>
                </a:r>
                <a:endParaRPr lang="it-IT" sz="675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F523FB8-22AA-4AD9-A678-36CCD8497DB9}"/>
                </a:ext>
              </a:extLst>
            </p:cNvPr>
            <p:cNvGrpSpPr/>
            <p:nvPr/>
          </p:nvGrpSpPr>
          <p:grpSpPr>
            <a:xfrm>
              <a:off x="1683429" y="5003804"/>
              <a:ext cx="907485" cy="289728"/>
              <a:chOff x="244420" y="3551802"/>
              <a:chExt cx="1607664" cy="318701"/>
            </a:xfrm>
          </p:grpSpPr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76E7C52F-CE7A-415B-9F1A-EEB8DD9810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266" t="13917" r="49599" b="9720"/>
              <a:stretch/>
            </p:blipFill>
            <p:spPr>
              <a:xfrm>
                <a:off x="244420" y="3551802"/>
                <a:ext cx="1607664" cy="318701"/>
              </a:xfrm>
              <a:prstGeom prst="rect">
                <a:avLst/>
              </a:prstGeom>
            </p:spPr>
          </p:pic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6EB322D-DBCC-45C4-BA3C-99BD114B3D6E}"/>
                  </a:ext>
                </a:extLst>
              </p:cNvPr>
              <p:cNvSpPr/>
              <p:nvPr/>
            </p:nvSpPr>
            <p:spPr>
              <a:xfrm>
                <a:off x="307234" y="3593945"/>
                <a:ext cx="1459213" cy="219504"/>
              </a:xfrm>
              <a:prstGeom prst="rect">
                <a:avLst/>
              </a:prstGeom>
              <a:solidFill>
                <a:srgbClr val="DEE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750" b="1" dirty="0">
                    <a:solidFill>
                      <a:srgbClr val="002060"/>
                    </a:solidFill>
                  </a:rPr>
                  <a:t>STAMPA</a:t>
                </a:r>
                <a:endParaRPr lang="it-IT" sz="675" b="1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448974-B14F-4F3D-96CE-018D038863D1}"/>
              </a:ext>
            </a:extLst>
          </p:cNvPr>
          <p:cNvGrpSpPr/>
          <p:nvPr/>
        </p:nvGrpSpPr>
        <p:grpSpPr>
          <a:xfrm>
            <a:off x="120650" y="4095589"/>
            <a:ext cx="2666999" cy="236738"/>
            <a:chOff x="169334" y="2574956"/>
            <a:chExt cx="3555999" cy="31565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90579DD-43C0-4F6E-8A7F-EA4603DBB837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24A289-2863-44D7-A661-A3B30F1318C7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Visualizza indicatori degli esiti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2D3DE7-194A-47F6-A158-B9B4DB922453}"/>
              </a:ext>
            </a:extLst>
          </p:cNvPr>
          <p:cNvGrpSpPr/>
          <p:nvPr/>
        </p:nvGrpSpPr>
        <p:grpSpPr>
          <a:xfrm>
            <a:off x="120649" y="3630396"/>
            <a:ext cx="2666999" cy="236738"/>
            <a:chOff x="169334" y="2574956"/>
            <a:chExt cx="3555999" cy="315651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2764DB8-4690-49D8-9141-D4C9E2249FF4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9B38CD3-5F81-47F1-A018-E5A2D4E2164F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Storico monitoraggio e verifica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ADE726-3D5D-46D5-9DF8-4B30AC093859}"/>
              </a:ext>
            </a:extLst>
          </p:cNvPr>
          <p:cNvSpPr txBox="1"/>
          <p:nvPr/>
        </p:nvSpPr>
        <p:spPr>
          <a:xfrm>
            <a:off x="110550" y="3457479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Riferimenti utili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796CFB5-5BE0-491F-894C-11DD803162F6}"/>
              </a:ext>
            </a:extLst>
          </p:cNvPr>
          <p:cNvGrpSpPr/>
          <p:nvPr/>
        </p:nvGrpSpPr>
        <p:grpSpPr>
          <a:xfrm>
            <a:off x="120649" y="3855469"/>
            <a:ext cx="2666999" cy="236738"/>
            <a:chOff x="169334" y="2574956"/>
            <a:chExt cx="3555999" cy="315651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397E0DB-E6E6-4B6A-982C-C76F05AE8166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5D9502B-1522-444A-B414-45384564DEF9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Ultimo </a:t>
              </a:r>
              <a:r>
                <a:rPr lang="it-IT" sz="825" b="1" dirty="0" err="1">
                  <a:solidFill>
                    <a:schemeClr val="bg2">
                      <a:lumMod val="25000"/>
                    </a:schemeClr>
                  </a:solidFill>
                </a:rPr>
                <a:t>PTOF</a:t>
              </a:r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 pubblicato</a:t>
              </a: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168648D9-A884-4C7D-B02D-07D0A8F030E8}"/>
              </a:ext>
            </a:extLst>
          </p:cNvPr>
          <p:cNvSpPr/>
          <p:nvPr/>
        </p:nvSpPr>
        <p:spPr>
          <a:xfrm>
            <a:off x="2990850" y="1296886"/>
            <a:ext cx="6153150" cy="2571725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4AF6B47-F05D-4194-AF36-5576067AB7C9}"/>
              </a:ext>
            </a:extLst>
          </p:cNvPr>
          <p:cNvSpPr/>
          <p:nvPr/>
        </p:nvSpPr>
        <p:spPr>
          <a:xfrm>
            <a:off x="3090212" y="1273177"/>
            <a:ext cx="5868502" cy="334945"/>
          </a:xfrm>
          <a:prstGeom prst="rect">
            <a:avLst/>
          </a:prstGeom>
          <a:solidFill>
            <a:srgbClr val="AEE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D1F311C1-9AB4-405A-B98F-B3D05862B9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942"/>
          <a:stretch/>
        </p:blipFill>
        <p:spPr>
          <a:xfrm>
            <a:off x="3090212" y="1628826"/>
            <a:ext cx="5868502" cy="2260064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881DE9CA-FA30-4FCB-AEA2-30DEDFBE1E42}"/>
              </a:ext>
            </a:extLst>
          </p:cNvPr>
          <p:cNvSpPr/>
          <p:nvPr/>
        </p:nvSpPr>
        <p:spPr>
          <a:xfrm>
            <a:off x="3090212" y="1273177"/>
            <a:ext cx="5868502" cy="334945"/>
          </a:xfrm>
          <a:prstGeom prst="rect">
            <a:avLst/>
          </a:prstGeom>
          <a:solidFill>
            <a:srgbClr val="AEE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9583A98-435C-4C6C-809A-9D15EF1DE9CF}"/>
              </a:ext>
            </a:extLst>
          </p:cNvPr>
          <p:cNvSpPr txBox="1"/>
          <p:nvPr/>
        </p:nvSpPr>
        <p:spPr>
          <a:xfrm>
            <a:off x="3122430" y="1356492"/>
            <a:ext cx="24327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chemeClr val="bg2">
                    <a:lumMod val="25000"/>
                  </a:schemeClr>
                </a:solidFill>
              </a:rPr>
              <a:t>Analisi degli impatti sul PTOF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65BEA7B-4BE6-4DB8-B215-4FB916F54142}"/>
              </a:ext>
            </a:extLst>
          </p:cNvPr>
          <p:cNvSpPr/>
          <p:nvPr/>
        </p:nvSpPr>
        <p:spPr>
          <a:xfrm>
            <a:off x="3132406" y="1666775"/>
            <a:ext cx="5773921" cy="133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41D2E4E5-13E7-4861-8F30-44A95E1236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6935" b="25913"/>
          <a:stretch/>
        </p:blipFill>
        <p:spPr>
          <a:xfrm>
            <a:off x="3077967" y="1629301"/>
            <a:ext cx="5868502" cy="2249450"/>
          </a:xfrm>
          <a:prstGeom prst="rect">
            <a:avLst/>
          </a:prstGeom>
        </p:spPr>
      </p:pic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1CD0D677-5A0D-444C-B445-9B59D51473F7}"/>
              </a:ext>
            </a:extLst>
          </p:cNvPr>
          <p:cNvSpPr/>
          <p:nvPr/>
        </p:nvSpPr>
        <p:spPr>
          <a:xfrm>
            <a:off x="3205214" y="3412099"/>
            <a:ext cx="1159197" cy="267623"/>
          </a:xfrm>
          <a:prstGeom prst="roundRect">
            <a:avLst>
              <a:gd name="adj" fmla="val 1491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r>
              <a:rPr lang="it-IT" sz="1050" b="1" dirty="0">
                <a:solidFill>
                  <a:srgbClr val="156DCD"/>
                </a:solidFill>
              </a:rPr>
              <a:t>+ </a:t>
            </a:r>
            <a:r>
              <a:rPr lang="it-IT" sz="750" b="1" dirty="0">
                <a:solidFill>
                  <a:srgbClr val="156DCD"/>
                </a:solidFill>
              </a:rPr>
              <a:t> AGGIUNGI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E43F0AD-6E84-4DAA-88BE-96BCEC9853FD}"/>
              </a:ext>
            </a:extLst>
          </p:cNvPr>
          <p:cNvSpPr txBox="1"/>
          <p:nvPr/>
        </p:nvSpPr>
        <p:spPr>
          <a:xfrm>
            <a:off x="3132405" y="1705752"/>
            <a:ext cx="56438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50" b="1" i="1" dirty="0">
                <a:solidFill>
                  <a:schemeClr val="bg2">
                    <a:lumMod val="25000"/>
                  </a:schemeClr>
                </a:solidFill>
              </a:rPr>
              <a:t>Quali sono gli aspetti più rilevanti, emersi nel corso dell’anno scolastico precedente e/o legati a richieste specifiche provenienti dall’evoluzione della normativa, che comportano un aggiornamento dei contenuti del PTOF?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DF6632-1C95-4D20-A794-B17846E2C325}"/>
              </a:ext>
            </a:extLst>
          </p:cNvPr>
          <p:cNvCxnSpPr/>
          <p:nvPr/>
        </p:nvCxnSpPr>
        <p:spPr>
          <a:xfrm>
            <a:off x="3205215" y="2238151"/>
            <a:ext cx="5628925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99CDF6AF-BCF4-435A-AB11-85DF295B001F}"/>
              </a:ext>
            </a:extLst>
          </p:cNvPr>
          <p:cNvSpPr/>
          <p:nvPr/>
        </p:nvSpPr>
        <p:spPr>
          <a:xfrm>
            <a:off x="7811768" y="2047714"/>
            <a:ext cx="671980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788" b="1" dirty="0">
                <a:solidFill>
                  <a:srgbClr val="156DCD"/>
                </a:solidFill>
              </a:rPr>
              <a:t>VISUALIZZA</a:t>
            </a:r>
            <a:endParaRPr lang="it-IT" sz="1350" b="1" dirty="0">
              <a:solidFill>
                <a:srgbClr val="156DCD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56CDF3F-3198-45E5-B47B-E3D95224B530}"/>
              </a:ext>
            </a:extLst>
          </p:cNvPr>
          <p:cNvSpPr/>
          <p:nvPr/>
        </p:nvSpPr>
        <p:spPr>
          <a:xfrm>
            <a:off x="5537146" y="2047714"/>
            <a:ext cx="1484702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788" b="1" dirty="0">
                <a:solidFill>
                  <a:srgbClr val="156DCD"/>
                </a:solidFill>
              </a:rPr>
              <a:t>SEZIONI  PTOF DA AGGIORNARE</a:t>
            </a:r>
            <a:endParaRPr lang="it-IT" sz="1350" b="1" dirty="0">
              <a:solidFill>
                <a:srgbClr val="156DCD"/>
              </a:solidFill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3DEF5530-3A4A-4397-AB17-A67103A66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979847"/>
              </p:ext>
            </p:extLst>
          </p:nvPr>
        </p:nvGraphicFramePr>
        <p:xfrm>
          <a:off x="3190300" y="2289982"/>
          <a:ext cx="5643840" cy="8153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73105">
                  <a:extLst>
                    <a:ext uri="{9D8B030D-6E8A-4147-A177-3AD203B41FA5}">
                      <a16:colId xmlns:a16="http://schemas.microsoft.com/office/drawing/2014/main" val="246598449"/>
                    </a:ext>
                  </a:extLst>
                </a:gridCol>
                <a:gridCol w="2132809">
                  <a:extLst>
                    <a:ext uri="{9D8B030D-6E8A-4147-A177-3AD203B41FA5}">
                      <a16:colId xmlns:a16="http://schemas.microsoft.com/office/drawing/2014/main" val="3016282716"/>
                    </a:ext>
                  </a:extLst>
                </a:gridCol>
                <a:gridCol w="786584">
                  <a:extLst>
                    <a:ext uri="{9D8B030D-6E8A-4147-A177-3AD203B41FA5}">
                      <a16:colId xmlns:a16="http://schemas.microsoft.com/office/drawing/2014/main" val="15440657"/>
                    </a:ext>
                  </a:extLst>
                </a:gridCol>
                <a:gridCol w="251342">
                  <a:extLst>
                    <a:ext uri="{9D8B030D-6E8A-4147-A177-3AD203B41FA5}">
                      <a16:colId xmlns:a16="http://schemas.microsoft.com/office/drawing/2014/main" val="168923563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it-IT" sz="800" dirty="0"/>
                        <a:t>Prova 1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/>
                        <a:t>- Analisi del contesto e dei bisogni del territorio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898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it-IT" sz="800" dirty="0"/>
                        <a:t>Prova 2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/>
                        <a:t>- Scuola e contesto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59216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it-IT" sz="800" dirty="0"/>
                        <a:t>Prova 3 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t-IT" sz="800" dirty="0"/>
                        <a:t>- Risorse professionali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it-IT" sz="800"/>
                        <a:t>- Priorità e traguardi del RAV</a:t>
                      </a:r>
                      <a:endParaRPr lang="it-IT" sz="8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it-IT" sz="800" dirty="0"/>
                        <a:t>- Principali elementi di innovazione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800722"/>
                  </a:ext>
                </a:extLst>
              </a:tr>
            </a:tbl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1E2803DD-DFCB-4511-BC0B-81CB74F1900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4979" y="2303542"/>
            <a:ext cx="212541" cy="2184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BCA67C-99B6-4B80-B91D-60488664DCA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68501" y="2305830"/>
            <a:ext cx="225818" cy="193558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FEAC0CCE-CB50-43F4-9EA9-85B44989F3D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4979" y="2488858"/>
            <a:ext cx="212541" cy="218445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C2F3F184-AC4A-445E-8074-3C4095D2964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68501" y="2491146"/>
            <a:ext cx="225818" cy="19355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58AFC754-E7EF-40F4-9108-C0F6D5B241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33009" y="2773070"/>
            <a:ext cx="212541" cy="21844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23BB4B82-ED26-4709-ADFA-01B5CADCE9B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6530" y="2778907"/>
            <a:ext cx="225818" cy="193558"/>
          </a:xfrm>
          <a:prstGeom prst="rect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04C62AC-B4B9-4245-B300-F7185F85FF4C}"/>
              </a:ext>
            </a:extLst>
          </p:cNvPr>
          <p:cNvGrpSpPr/>
          <p:nvPr/>
        </p:nvGrpSpPr>
        <p:grpSpPr>
          <a:xfrm>
            <a:off x="9524" y="1910614"/>
            <a:ext cx="2784476" cy="1443079"/>
            <a:chOff x="12699" y="2547485"/>
            <a:chExt cx="3712634" cy="1924105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C9CFEDEB-E077-4785-A75B-0181A5364A77}"/>
                </a:ext>
              </a:extLst>
            </p:cNvPr>
            <p:cNvGrpSpPr/>
            <p:nvPr/>
          </p:nvGrpSpPr>
          <p:grpSpPr>
            <a:xfrm>
              <a:off x="169334" y="3824333"/>
              <a:ext cx="3555999" cy="292388"/>
              <a:chOff x="169334" y="2552245"/>
              <a:chExt cx="3555999" cy="292388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663B0A37-8FBE-4A50-91BC-70F446FDFF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334" y="2831345"/>
                <a:ext cx="3555999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B2195AE9-0A78-4D62-BC51-6769F207D171}"/>
                  </a:ext>
                </a:extLst>
              </p:cNvPr>
              <p:cNvSpPr txBox="1"/>
              <p:nvPr/>
            </p:nvSpPr>
            <p:spPr>
              <a:xfrm>
                <a:off x="169334" y="2552245"/>
                <a:ext cx="3555999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25" b="1" dirty="0">
                    <a:solidFill>
                      <a:schemeClr val="bg2">
                        <a:lumMod val="25000"/>
                      </a:schemeClr>
                    </a:solidFill>
                  </a:rPr>
                  <a:t>Priorità e traguardi del RAV</a:t>
                </a:r>
              </a:p>
            </p:txBody>
          </p: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8A91742-1337-4C39-92DD-BB722B7F77F9}"/>
                </a:ext>
              </a:extLst>
            </p:cNvPr>
            <p:cNvSpPr txBox="1"/>
            <p:nvPr/>
          </p:nvSpPr>
          <p:spPr>
            <a:xfrm>
              <a:off x="125467" y="2547485"/>
              <a:ext cx="3311999" cy="292388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accent1"/>
                  </a:solidFill>
                </a:rPr>
                <a:t>Monitoraggio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5666B79-C06E-41DC-8BAA-FADF4A43784D}"/>
                </a:ext>
              </a:extLst>
            </p:cNvPr>
            <p:cNvSpPr txBox="1"/>
            <p:nvPr/>
          </p:nvSpPr>
          <p:spPr>
            <a:xfrm>
              <a:off x="125467" y="3564733"/>
              <a:ext cx="3311999" cy="292388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accent1"/>
                  </a:solidFill>
                </a:rPr>
                <a:t>Verifica</a:t>
              </a: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927979D7-350A-4CC9-9A32-E63D275BFBFB}"/>
                </a:ext>
              </a:extLst>
            </p:cNvPr>
            <p:cNvGrpSpPr/>
            <p:nvPr/>
          </p:nvGrpSpPr>
          <p:grpSpPr>
            <a:xfrm>
              <a:off x="160864" y="2830454"/>
              <a:ext cx="3555999" cy="292388"/>
              <a:chOff x="169334" y="2552245"/>
              <a:chExt cx="3555999" cy="292388"/>
            </a:xfrm>
          </p:grpSpPr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9E4B0CDD-F5D5-4987-AC7E-1BB77FE41F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334" y="2833457"/>
                <a:ext cx="3555999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FA0DF743-F8FD-4239-ADDB-727804EB2EC6}"/>
                  </a:ext>
                </a:extLst>
              </p:cNvPr>
              <p:cNvSpPr txBox="1"/>
              <p:nvPr/>
            </p:nvSpPr>
            <p:spPr>
              <a:xfrm>
                <a:off x="169334" y="2552245"/>
                <a:ext cx="3555999" cy="2923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825" b="1" dirty="0">
                    <a:solidFill>
                      <a:schemeClr val="bg2">
                        <a:lumMod val="25000"/>
                      </a:schemeClr>
                    </a:solidFill>
                  </a:rPr>
                  <a:t>Analisi degli impatti sul </a:t>
                </a:r>
                <a:r>
                  <a:rPr lang="it-IT" sz="825" b="1" dirty="0" err="1">
                    <a:solidFill>
                      <a:schemeClr val="bg2">
                        <a:lumMod val="25000"/>
                      </a:schemeClr>
                    </a:solidFill>
                  </a:rPr>
                  <a:t>PTOF</a:t>
                </a:r>
                <a:endParaRPr lang="it-IT" sz="825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03A14B38-E8CE-4E25-9A7C-78EA1FFE8A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0452" r="98472" b="62557"/>
            <a:stretch/>
          </p:blipFill>
          <p:spPr>
            <a:xfrm>
              <a:off x="12699" y="2708107"/>
              <a:ext cx="186267" cy="478460"/>
            </a:xfrm>
            <a:prstGeom prst="rect">
              <a:avLst/>
            </a:prstGeom>
          </p:spPr>
        </p:pic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970BA08F-B8A6-4CA0-B579-E72E03E76192}"/>
                </a:ext>
              </a:extLst>
            </p:cNvPr>
            <p:cNvGrpSpPr/>
            <p:nvPr/>
          </p:nvGrpSpPr>
          <p:grpSpPr>
            <a:xfrm>
              <a:off x="169333" y="4179202"/>
              <a:ext cx="3555999" cy="292388"/>
              <a:chOff x="169334" y="2552245"/>
              <a:chExt cx="3555999" cy="292388"/>
            </a:xfrm>
          </p:grpSpPr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A3163280-2366-4F74-A947-DD415BC3E8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334" y="2835578"/>
                <a:ext cx="3555999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66CF0D88-F077-4DE4-B34D-36B07A596532}"/>
                  </a:ext>
                </a:extLst>
              </p:cNvPr>
              <p:cNvSpPr txBox="1"/>
              <p:nvPr/>
            </p:nvSpPr>
            <p:spPr>
              <a:xfrm>
                <a:off x="169334" y="2552245"/>
                <a:ext cx="3555999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25" b="1" dirty="0">
                    <a:solidFill>
                      <a:schemeClr val="bg2">
                        <a:lumMod val="25000"/>
                      </a:schemeClr>
                    </a:solidFill>
                  </a:rPr>
                  <a:t>Obiettivi formativi</a:t>
                </a: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D0946755-FA30-464F-A58C-579B49FE73FD}"/>
                </a:ext>
              </a:extLst>
            </p:cNvPr>
            <p:cNvGrpSpPr/>
            <p:nvPr/>
          </p:nvGrpSpPr>
          <p:grpSpPr>
            <a:xfrm>
              <a:off x="163967" y="3165868"/>
              <a:ext cx="3555999" cy="461665"/>
              <a:chOff x="169334" y="2552245"/>
              <a:chExt cx="3555999" cy="461665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67B0B603-8F76-47E7-9DAF-420AB5C455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334" y="2835578"/>
                <a:ext cx="3555999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2AE8CE8E-B480-44D5-98FA-26DC3FCDC113}"/>
                  </a:ext>
                </a:extLst>
              </p:cNvPr>
              <p:cNvSpPr txBox="1"/>
              <p:nvPr/>
            </p:nvSpPr>
            <p:spPr>
              <a:xfrm>
                <a:off x="169334" y="2552245"/>
                <a:ext cx="35559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25" b="1" dirty="0">
                    <a:solidFill>
                      <a:schemeClr val="bg2">
                        <a:lumMod val="25000"/>
                      </a:schemeClr>
                    </a:solidFill>
                  </a:rPr>
                  <a:t>Prospetto riassuntivo delle sezioni da aggiornare</a:t>
                </a:r>
              </a:p>
              <a:p>
                <a:endParaRPr lang="it-IT" sz="825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sp>
        <p:nvSpPr>
          <p:cNvPr id="64" name="Rectangle 77">
            <a:extLst>
              <a:ext uri="{FF2B5EF4-FFF2-40B4-BE49-F238E27FC236}">
                <a16:creationId xmlns:a16="http://schemas.microsoft.com/office/drawing/2014/main" id="{2FDD6174-53AC-42B4-976D-A68C9CEB9EBC}"/>
              </a:ext>
            </a:extLst>
          </p:cNvPr>
          <p:cNvSpPr/>
          <p:nvPr/>
        </p:nvSpPr>
        <p:spPr>
          <a:xfrm>
            <a:off x="3450529" y="2069031"/>
            <a:ext cx="1055097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788" b="1" dirty="0">
                <a:solidFill>
                  <a:srgbClr val="156DCD"/>
                </a:solidFill>
              </a:rPr>
              <a:t>ELEMENTI DI ANALISI</a:t>
            </a:r>
            <a:endParaRPr lang="it-IT" sz="1350" b="1" dirty="0">
              <a:solidFill>
                <a:srgbClr val="156D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81637"/>
      </p:ext>
    </p:extLst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138D16-7434-40E8-A086-0AC7A8D07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37"/>
            <a:ext cx="9144000" cy="51332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595669-3605-429A-95FF-8877399BEF3B}"/>
              </a:ext>
            </a:extLst>
          </p:cNvPr>
          <p:cNvSpPr txBox="1"/>
          <p:nvPr/>
        </p:nvSpPr>
        <p:spPr>
          <a:xfrm>
            <a:off x="157544" y="1115115"/>
            <a:ext cx="2484000" cy="230832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chemeClr val="accent1"/>
                </a:solidFill>
              </a:rPr>
              <a:t>MONITORAGGIO, VERIFICA E RENDICONTAZIONE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2B9BB55-D693-42C4-B6AC-5CFDBB6BA3AE}"/>
              </a:ext>
            </a:extLst>
          </p:cNvPr>
          <p:cNvSpPr/>
          <p:nvPr/>
        </p:nvSpPr>
        <p:spPr>
          <a:xfrm>
            <a:off x="2990850" y="1270000"/>
            <a:ext cx="6153150" cy="2571725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DD029EF-F671-45BD-B4C3-0714DDC705F3}"/>
              </a:ext>
            </a:extLst>
          </p:cNvPr>
          <p:cNvGrpSpPr/>
          <p:nvPr/>
        </p:nvGrpSpPr>
        <p:grpSpPr>
          <a:xfrm>
            <a:off x="3086953" y="1273177"/>
            <a:ext cx="5871761" cy="815255"/>
            <a:chOff x="4115937" y="1697569"/>
            <a:chExt cx="7829014" cy="1087007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4821CDA-EEBB-4F9A-AFD8-304BF2157645}"/>
                </a:ext>
              </a:extLst>
            </p:cNvPr>
            <p:cNvSpPr/>
            <p:nvPr/>
          </p:nvSpPr>
          <p:spPr>
            <a:xfrm>
              <a:off x="4120282" y="1697569"/>
              <a:ext cx="7824669" cy="446593"/>
            </a:xfrm>
            <a:prstGeom prst="rect">
              <a:avLst/>
            </a:prstGeom>
            <a:solidFill>
              <a:srgbClr val="AEE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4B6679D-5EE3-4B9F-B121-04157A201932}"/>
                </a:ext>
              </a:extLst>
            </p:cNvPr>
            <p:cNvSpPr/>
            <p:nvPr/>
          </p:nvSpPr>
          <p:spPr>
            <a:xfrm>
              <a:off x="4120282" y="1697569"/>
              <a:ext cx="7824669" cy="4465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8D40A1A-62A4-40E3-BA71-B1B635ACB12A}"/>
                </a:ext>
              </a:extLst>
            </p:cNvPr>
            <p:cNvSpPr txBox="1"/>
            <p:nvPr/>
          </p:nvSpPr>
          <p:spPr>
            <a:xfrm>
              <a:off x="4163240" y="1766321"/>
              <a:ext cx="3243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>
                  <a:solidFill>
                    <a:schemeClr val="bg2">
                      <a:lumMod val="50000"/>
                    </a:schemeClr>
                  </a:solidFill>
                </a:rPr>
                <a:t>La scuola e il suo contesto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F4B04BF8-0627-458D-ACB3-785DA9C219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6151" b="6950"/>
            <a:stretch/>
          </p:blipFill>
          <p:spPr>
            <a:xfrm>
              <a:off x="4115937" y="2148523"/>
              <a:ext cx="7824669" cy="636053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939831A-4F0F-4A82-8D3A-DA30D2347770}"/>
                </a:ext>
              </a:extLst>
            </p:cNvPr>
            <p:cNvSpPr txBox="1"/>
            <p:nvPr/>
          </p:nvSpPr>
          <p:spPr>
            <a:xfrm>
              <a:off x="4163240" y="2177816"/>
              <a:ext cx="6335999" cy="284780"/>
            </a:xfrm>
            <a:prstGeom prst="rect">
              <a:avLst/>
            </a:prstGeom>
            <a:solidFill>
              <a:srgbClr val="EEEEEE"/>
            </a:solidFill>
          </p:spPr>
          <p:txBody>
            <a:bodyPr wrap="square" rtlCol="0">
              <a:spAutoFit/>
            </a:bodyPr>
            <a:lstStyle/>
            <a:p>
              <a:r>
                <a:rPr lang="it-IT" sz="788" b="1" dirty="0">
                  <a:solidFill>
                    <a:schemeClr val="bg2">
                      <a:lumMod val="50000"/>
                    </a:schemeClr>
                  </a:solidFill>
                </a:rPr>
                <a:t>Analisi del contesto e dei bisogni del territorio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91B46A7-57AE-4EA0-ADA3-9AA9ED669BAC}"/>
                </a:ext>
              </a:extLst>
            </p:cNvPr>
            <p:cNvSpPr txBox="1"/>
            <p:nvPr/>
          </p:nvSpPr>
          <p:spPr>
            <a:xfrm>
              <a:off x="4186765" y="2480835"/>
              <a:ext cx="6335999" cy="284780"/>
            </a:xfrm>
            <a:prstGeom prst="rect">
              <a:avLst/>
            </a:prstGeom>
            <a:solidFill>
              <a:srgbClr val="EEEEEE"/>
            </a:solidFill>
          </p:spPr>
          <p:txBody>
            <a:bodyPr wrap="square" rtlCol="0">
              <a:spAutoFit/>
            </a:bodyPr>
            <a:lstStyle/>
            <a:p>
              <a:r>
                <a:rPr lang="it-IT" sz="788" b="1" dirty="0">
                  <a:solidFill>
                    <a:schemeClr val="bg2">
                      <a:lumMod val="50000"/>
                    </a:schemeClr>
                  </a:solidFill>
                </a:rPr>
                <a:t>Risorse professionali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B16319A3-18AE-4363-B226-A78ACA42E763}"/>
              </a:ext>
            </a:extLst>
          </p:cNvPr>
          <p:cNvSpPr txBox="1"/>
          <p:nvPr/>
        </p:nvSpPr>
        <p:spPr>
          <a:xfrm>
            <a:off x="127001" y="1655781"/>
            <a:ext cx="2451100" cy="2192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bg2">
                    <a:lumMod val="25000"/>
                  </a:schemeClr>
                </a:solidFill>
              </a:rPr>
              <a:t>Introduzione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592FFD3-0E2F-478C-B5BE-1724CE4F0B16}"/>
              </a:ext>
            </a:extLst>
          </p:cNvPr>
          <p:cNvSpPr txBox="1"/>
          <p:nvPr/>
        </p:nvSpPr>
        <p:spPr>
          <a:xfrm>
            <a:off x="127000" y="1642486"/>
            <a:ext cx="2712452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 anchor="ctr">
            <a:spAutoFit/>
          </a:bodyPr>
          <a:lstStyle/>
          <a:p>
            <a:r>
              <a:rPr lang="it-IT" sz="825" b="1" dirty="0">
                <a:solidFill>
                  <a:schemeClr val="bg2">
                    <a:lumMod val="25000"/>
                  </a:schemeClr>
                </a:solidFill>
              </a:rPr>
              <a:t>Introduzione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205EC7F-AF8E-44C7-A468-81942E86390B}"/>
              </a:ext>
            </a:extLst>
          </p:cNvPr>
          <p:cNvSpPr/>
          <p:nvPr/>
        </p:nvSpPr>
        <p:spPr>
          <a:xfrm>
            <a:off x="79374" y="1626698"/>
            <a:ext cx="69850" cy="261152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8984101-51E8-40F0-A2B6-20AE2A659E8C}"/>
              </a:ext>
            </a:extLst>
          </p:cNvPr>
          <p:cNvGrpSpPr/>
          <p:nvPr/>
        </p:nvGrpSpPr>
        <p:grpSpPr>
          <a:xfrm>
            <a:off x="120650" y="4095589"/>
            <a:ext cx="2666999" cy="236738"/>
            <a:chOff x="169334" y="2574956"/>
            <a:chExt cx="3555999" cy="315651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0C26BEB-EC44-4DB7-8A38-4AA1394DC4CE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F7FDF69-3D35-49B9-8ED0-051D720D210E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Visualizza indicatori degli esiti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93859E4-0B5A-45CB-9C73-1266557DF692}"/>
              </a:ext>
            </a:extLst>
          </p:cNvPr>
          <p:cNvGrpSpPr/>
          <p:nvPr/>
        </p:nvGrpSpPr>
        <p:grpSpPr>
          <a:xfrm>
            <a:off x="120649" y="3630396"/>
            <a:ext cx="2666999" cy="236738"/>
            <a:chOff x="169334" y="2574956"/>
            <a:chExt cx="3555999" cy="315651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13C8FC9-A481-4FF7-AD6F-BE1E8B19F9CF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8471F2D-824F-4BCC-A0F0-500FF67BA835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Storico monitoraggio e verifica</a:t>
              </a: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CA24E795-A7A0-4854-BF18-62DF7EEB8C31}"/>
              </a:ext>
            </a:extLst>
          </p:cNvPr>
          <p:cNvSpPr txBox="1"/>
          <p:nvPr/>
        </p:nvSpPr>
        <p:spPr>
          <a:xfrm>
            <a:off x="110550" y="3457479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Riferimenti utili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00D9F04-C3A3-4808-9113-A4DEB2B0BB7E}"/>
              </a:ext>
            </a:extLst>
          </p:cNvPr>
          <p:cNvGrpSpPr/>
          <p:nvPr/>
        </p:nvGrpSpPr>
        <p:grpSpPr>
          <a:xfrm>
            <a:off x="120649" y="3855469"/>
            <a:ext cx="2666999" cy="236738"/>
            <a:chOff x="169334" y="2574956"/>
            <a:chExt cx="3555999" cy="315651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DBD8518-80AB-4BF2-881B-3C8659541EB7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58FB108-621D-4C69-8B1B-D3034145754A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Ultimo </a:t>
              </a:r>
              <a:r>
                <a:rPr lang="it-IT" sz="825" b="1" dirty="0" err="1">
                  <a:solidFill>
                    <a:schemeClr val="bg2">
                      <a:lumMod val="25000"/>
                    </a:schemeClr>
                  </a:solidFill>
                </a:rPr>
                <a:t>PTOF</a:t>
              </a:r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 pubblicato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0365707-791B-4B41-A872-AEF09FC41925}"/>
              </a:ext>
            </a:extLst>
          </p:cNvPr>
          <p:cNvGrpSpPr/>
          <p:nvPr/>
        </p:nvGrpSpPr>
        <p:grpSpPr>
          <a:xfrm>
            <a:off x="3080601" y="2199035"/>
            <a:ext cx="5871761" cy="815255"/>
            <a:chOff x="4115937" y="1697569"/>
            <a:chExt cx="7829014" cy="1087007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84676E2-B4A9-4D2A-BE05-BE287491BC87}"/>
                </a:ext>
              </a:extLst>
            </p:cNvPr>
            <p:cNvSpPr/>
            <p:nvPr/>
          </p:nvSpPr>
          <p:spPr>
            <a:xfrm>
              <a:off x="4120282" y="1697569"/>
              <a:ext cx="7824669" cy="446593"/>
            </a:xfrm>
            <a:prstGeom prst="rect">
              <a:avLst/>
            </a:prstGeom>
            <a:solidFill>
              <a:srgbClr val="AEE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AEB205E-B943-4AD6-B0FB-D630696BDD01}"/>
                </a:ext>
              </a:extLst>
            </p:cNvPr>
            <p:cNvSpPr/>
            <p:nvPr/>
          </p:nvSpPr>
          <p:spPr>
            <a:xfrm>
              <a:off x="4120282" y="1697569"/>
              <a:ext cx="7824669" cy="446593"/>
            </a:xfrm>
            <a:prstGeom prst="rect">
              <a:avLst/>
            </a:prstGeom>
            <a:solidFill>
              <a:srgbClr val="FF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C17CE3E-20E4-4CFA-BFA8-D03835A80336}"/>
                </a:ext>
              </a:extLst>
            </p:cNvPr>
            <p:cNvSpPr txBox="1"/>
            <p:nvPr/>
          </p:nvSpPr>
          <p:spPr>
            <a:xfrm>
              <a:off x="4163240" y="1774788"/>
              <a:ext cx="3243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>
                  <a:solidFill>
                    <a:schemeClr val="bg2">
                      <a:lumMod val="50000"/>
                    </a:schemeClr>
                  </a:solidFill>
                </a:rPr>
                <a:t>Le scelte strategiche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2205A86-3EB8-4887-9A7D-C6E1F2B0A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6151" b="6950"/>
            <a:stretch/>
          </p:blipFill>
          <p:spPr>
            <a:xfrm>
              <a:off x="4115937" y="2148523"/>
              <a:ext cx="7824669" cy="636053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F7DE6A0-9C98-4BEE-84E1-76C4E81209CD}"/>
                </a:ext>
              </a:extLst>
            </p:cNvPr>
            <p:cNvSpPr txBox="1"/>
            <p:nvPr/>
          </p:nvSpPr>
          <p:spPr>
            <a:xfrm>
              <a:off x="4163240" y="2177816"/>
              <a:ext cx="6335999" cy="284780"/>
            </a:xfrm>
            <a:prstGeom prst="rect">
              <a:avLst/>
            </a:prstGeom>
            <a:solidFill>
              <a:srgbClr val="EEEEEE"/>
            </a:solidFill>
          </p:spPr>
          <p:txBody>
            <a:bodyPr wrap="square" rtlCol="0">
              <a:spAutoFit/>
            </a:bodyPr>
            <a:lstStyle/>
            <a:p>
              <a:r>
                <a:rPr lang="it-IT" sz="788" b="1">
                  <a:solidFill>
                    <a:schemeClr val="bg2">
                      <a:lumMod val="50000"/>
                    </a:schemeClr>
                  </a:solidFill>
                </a:rPr>
                <a:t>Priorità e traguardi del RAV</a:t>
              </a:r>
              <a:endParaRPr lang="it-IT" sz="788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A91EB06-F0D7-4473-A665-FED5DB38D00A}"/>
                </a:ext>
              </a:extLst>
            </p:cNvPr>
            <p:cNvSpPr txBox="1"/>
            <p:nvPr/>
          </p:nvSpPr>
          <p:spPr>
            <a:xfrm>
              <a:off x="4186765" y="2480835"/>
              <a:ext cx="6335999" cy="284780"/>
            </a:xfrm>
            <a:prstGeom prst="rect">
              <a:avLst/>
            </a:prstGeom>
            <a:solidFill>
              <a:srgbClr val="EEEEEE"/>
            </a:solidFill>
          </p:spPr>
          <p:txBody>
            <a:bodyPr wrap="square" rtlCol="0">
              <a:spAutoFit/>
            </a:bodyPr>
            <a:lstStyle/>
            <a:p>
              <a:r>
                <a:rPr lang="it-IT" sz="788" b="1" dirty="0">
                  <a:solidFill>
                    <a:schemeClr val="bg2">
                      <a:lumMod val="50000"/>
                    </a:schemeClr>
                  </a:solidFill>
                </a:rPr>
                <a:t>Principali elementi di innovazione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3037A22-4CFD-426F-9B85-643E8761EDA1}"/>
              </a:ext>
            </a:extLst>
          </p:cNvPr>
          <p:cNvGrpSpPr/>
          <p:nvPr/>
        </p:nvGrpSpPr>
        <p:grpSpPr>
          <a:xfrm>
            <a:off x="3077342" y="3122617"/>
            <a:ext cx="5871761" cy="642353"/>
            <a:chOff x="4103123" y="4163489"/>
            <a:chExt cx="7829014" cy="85647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CF31989-0ED7-44E2-A099-E0F642351D86}"/>
                </a:ext>
              </a:extLst>
            </p:cNvPr>
            <p:cNvGrpSpPr/>
            <p:nvPr/>
          </p:nvGrpSpPr>
          <p:grpSpPr>
            <a:xfrm>
              <a:off x="4103123" y="4163489"/>
              <a:ext cx="7829014" cy="856470"/>
              <a:chOff x="4115937" y="1697569"/>
              <a:chExt cx="7829014" cy="85647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062B849-9A99-44DF-8459-A159A9084BBD}"/>
                  </a:ext>
                </a:extLst>
              </p:cNvPr>
              <p:cNvSpPr/>
              <p:nvPr/>
            </p:nvSpPr>
            <p:spPr>
              <a:xfrm>
                <a:off x="4120282" y="1697569"/>
                <a:ext cx="7824669" cy="446593"/>
              </a:xfrm>
              <a:prstGeom prst="rect">
                <a:avLst/>
              </a:prstGeom>
              <a:solidFill>
                <a:srgbClr val="AEEA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75FB6C2-0234-4009-873F-EAE0609E3214}"/>
                  </a:ext>
                </a:extLst>
              </p:cNvPr>
              <p:cNvSpPr/>
              <p:nvPr/>
            </p:nvSpPr>
            <p:spPr>
              <a:xfrm>
                <a:off x="4120282" y="1697569"/>
                <a:ext cx="7824669" cy="446593"/>
              </a:xfrm>
              <a:prstGeom prst="rect">
                <a:avLst/>
              </a:prstGeom>
              <a:solidFill>
                <a:srgbClr val="FFE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D51C123-7F55-40D6-B714-8BEE5EE60560}"/>
                  </a:ext>
                </a:extLst>
              </p:cNvPr>
              <p:cNvSpPr txBox="1"/>
              <p:nvPr/>
            </p:nvSpPr>
            <p:spPr>
              <a:xfrm>
                <a:off x="4163240" y="1774788"/>
                <a:ext cx="3243713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900" b="1" dirty="0">
                    <a:solidFill>
                      <a:schemeClr val="bg2">
                        <a:lumMod val="50000"/>
                      </a:schemeClr>
                    </a:solidFill>
                  </a:rPr>
                  <a:t>L’offerta formativa</a:t>
                </a:r>
              </a:p>
            </p:txBody>
          </p:sp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68F2642F-B8E0-412C-8A04-AB319FF0EE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66222" b="22972"/>
              <a:stretch/>
            </p:blipFill>
            <p:spPr>
              <a:xfrm>
                <a:off x="4115937" y="2147329"/>
                <a:ext cx="7824669" cy="40671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D7307D7-7028-4B9F-8752-459A3FBCE6AA}"/>
                </a:ext>
              </a:extLst>
            </p:cNvPr>
            <p:cNvSpPr txBox="1"/>
            <p:nvPr/>
          </p:nvSpPr>
          <p:spPr>
            <a:xfrm>
              <a:off x="4163239" y="4674129"/>
              <a:ext cx="358630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sz="825" i="1" dirty="0">
                <a:solidFill>
                  <a:srgbClr val="FF5757"/>
                </a:solidFill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2BBA359-630A-4BEA-B763-54A8F9707BE6}"/>
              </a:ext>
            </a:extLst>
          </p:cNvPr>
          <p:cNvGrpSpPr/>
          <p:nvPr/>
        </p:nvGrpSpPr>
        <p:grpSpPr>
          <a:xfrm>
            <a:off x="3077342" y="3841724"/>
            <a:ext cx="5871761" cy="642353"/>
            <a:chOff x="4103123" y="4163489"/>
            <a:chExt cx="7829014" cy="856470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B8D2C7C8-5FDF-4989-A7E2-051A4D3A6000}"/>
                </a:ext>
              </a:extLst>
            </p:cNvPr>
            <p:cNvGrpSpPr/>
            <p:nvPr/>
          </p:nvGrpSpPr>
          <p:grpSpPr>
            <a:xfrm>
              <a:off x="4103123" y="4163489"/>
              <a:ext cx="7829014" cy="856470"/>
              <a:chOff x="4115937" y="1697569"/>
              <a:chExt cx="7829014" cy="856470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6AFAC83-2638-45E8-B798-CACF223703B1}"/>
                  </a:ext>
                </a:extLst>
              </p:cNvPr>
              <p:cNvSpPr/>
              <p:nvPr/>
            </p:nvSpPr>
            <p:spPr>
              <a:xfrm>
                <a:off x="4120282" y="1697569"/>
                <a:ext cx="7824669" cy="446593"/>
              </a:xfrm>
              <a:prstGeom prst="rect">
                <a:avLst/>
              </a:prstGeom>
              <a:solidFill>
                <a:srgbClr val="AEEA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 dirty="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9959B457-8D2A-4433-A440-889BCB144699}"/>
                  </a:ext>
                </a:extLst>
              </p:cNvPr>
              <p:cNvSpPr/>
              <p:nvPr/>
            </p:nvSpPr>
            <p:spPr>
              <a:xfrm>
                <a:off x="4120282" y="1697569"/>
                <a:ext cx="7824669" cy="446593"/>
              </a:xfrm>
              <a:prstGeom prst="rect">
                <a:avLst/>
              </a:prstGeom>
              <a:solidFill>
                <a:srgbClr val="D5B8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 dirty="0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AB3406C-3D93-4B56-9A35-D99A7F375CD1}"/>
                  </a:ext>
                </a:extLst>
              </p:cNvPr>
              <p:cNvSpPr txBox="1"/>
              <p:nvPr/>
            </p:nvSpPr>
            <p:spPr>
              <a:xfrm>
                <a:off x="4163240" y="1774788"/>
                <a:ext cx="3243713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900" b="1" dirty="0">
                    <a:solidFill>
                      <a:schemeClr val="bg2">
                        <a:lumMod val="50000"/>
                      </a:schemeClr>
                    </a:solidFill>
                  </a:rPr>
                  <a:t>L’organizzazione</a:t>
                </a:r>
              </a:p>
            </p:txBody>
          </p:sp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66BEA2B7-9F27-494D-80B9-FF7512B9EB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66222" b="22972"/>
              <a:stretch/>
            </p:blipFill>
            <p:spPr>
              <a:xfrm>
                <a:off x="4115937" y="2147329"/>
                <a:ext cx="7824669" cy="406710"/>
              </a:xfrm>
              <a:prstGeom prst="rect">
                <a:avLst/>
              </a:prstGeom>
            </p:spPr>
          </p:pic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62167B41-5692-479D-8CD0-F8E290BCBF42}"/>
                </a:ext>
              </a:extLst>
            </p:cNvPr>
            <p:cNvSpPr txBox="1"/>
            <p:nvPr/>
          </p:nvSpPr>
          <p:spPr>
            <a:xfrm>
              <a:off x="4163239" y="4674129"/>
              <a:ext cx="406289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sz="825" i="1" dirty="0">
                <a:solidFill>
                  <a:srgbClr val="FF5757"/>
                </a:solidFill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0D19909-905C-42FA-8850-9C63262C89FD}"/>
              </a:ext>
            </a:extLst>
          </p:cNvPr>
          <p:cNvGrpSpPr/>
          <p:nvPr/>
        </p:nvGrpSpPr>
        <p:grpSpPr>
          <a:xfrm>
            <a:off x="181720" y="4634347"/>
            <a:ext cx="2631329" cy="224279"/>
            <a:chOff x="-308622" y="4994494"/>
            <a:chExt cx="2899536" cy="299038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75165F1-1DD3-4660-9B4B-BA39A282BD73}"/>
                </a:ext>
              </a:extLst>
            </p:cNvPr>
            <p:cNvGrpSpPr/>
            <p:nvPr/>
          </p:nvGrpSpPr>
          <p:grpSpPr>
            <a:xfrm>
              <a:off x="-308622" y="4994494"/>
              <a:ext cx="907485" cy="299038"/>
              <a:chOff x="244420" y="3164785"/>
              <a:chExt cx="1607664" cy="328942"/>
            </a:xfrm>
          </p:grpSpPr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id="{D91BEFC9-328F-4035-AE66-CD1B2D8F1C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266" t="13246" r="49600" b="7935"/>
              <a:stretch/>
            </p:blipFill>
            <p:spPr>
              <a:xfrm>
                <a:off x="244420" y="3164785"/>
                <a:ext cx="1607664" cy="328942"/>
              </a:xfrm>
              <a:prstGeom prst="rect">
                <a:avLst/>
              </a:prstGeom>
            </p:spPr>
          </p:pic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646AF711-B3BE-4979-A620-6CB12BA1A0B9}"/>
                  </a:ext>
                </a:extLst>
              </p:cNvPr>
              <p:cNvSpPr/>
              <p:nvPr/>
            </p:nvSpPr>
            <p:spPr>
              <a:xfrm>
                <a:off x="307234" y="3209736"/>
                <a:ext cx="1459213" cy="219504"/>
              </a:xfrm>
              <a:prstGeom prst="rect">
                <a:avLst/>
              </a:prstGeom>
              <a:solidFill>
                <a:srgbClr val="DEE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750" b="1" dirty="0">
                    <a:solidFill>
                      <a:srgbClr val="002060"/>
                    </a:solidFill>
                  </a:rPr>
                  <a:t>PULISCI</a:t>
                </a:r>
                <a:endParaRPr lang="it-IT" sz="675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4E25FC08-FE6B-4F99-9F78-F353EDFE8972}"/>
                </a:ext>
              </a:extLst>
            </p:cNvPr>
            <p:cNvGrpSpPr/>
            <p:nvPr/>
          </p:nvGrpSpPr>
          <p:grpSpPr>
            <a:xfrm>
              <a:off x="687418" y="4996618"/>
              <a:ext cx="907456" cy="296914"/>
              <a:chOff x="1936908" y="3161040"/>
              <a:chExt cx="1607614" cy="326605"/>
            </a:xfrm>
          </p:grpSpPr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5B288721-6CA7-449B-BCFB-57FFECA993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545" t="12519" r="49322" b="9223"/>
              <a:stretch/>
            </p:blipFill>
            <p:spPr>
              <a:xfrm>
                <a:off x="1936908" y="3161040"/>
                <a:ext cx="1607614" cy="326605"/>
              </a:xfrm>
              <a:prstGeom prst="rect">
                <a:avLst/>
              </a:prstGeom>
            </p:spPr>
          </p:pic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47CC4176-D1A1-423D-9C5C-D81E1F1B5BEE}"/>
                  </a:ext>
                </a:extLst>
              </p:cNvPr>
              <p:cNvSpPr/>
              <p:nvPr/>
            </p:nvSpPr>
            <p:spPr>
              <a:xfrm>
                <a:off x="1990256" y="3209020"/>
                <a:ext cx="1459213" cy="219505"/>
              </a:xfrm>
              <a:prstGeom prst="rect">
                <a:avLst/>
              </a:prstGeom>
              <a:solidFill>
                <a:srgbClr val="DEE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750" b="1" dirty="0">
                    <a:solidFill>
                      <a:srgbClr val="002060"/>
                    </a:solidFill>
                  </a:rPr>
                  <a:t>SALVA</a:t>
                </a:r>
                <a:endParaRPr lang="it-IT" sz="675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210EF90-7637-45A3-90C5-0EF95F47C351}"/>
                </a:ext>
              </a:extLst>
            </p:cNvPr>
            <p:cNvGrpSpPr/>
            <p:nvPr/>
          </p:nvGrpSpPr>
          <p:grpSpPr>
            <a:xfrm>
              <a:off x="1683429" y="5003804"/>
              <a:ext cx="907485" cy="289728"/>
              <a:chOff x="244420" y="3551802"/>
              <a:chExt cx="1607664" cy="318701"/>
            </a:xfrm>
          </p:grpSpPr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D5FD0917-E582-48B8-BCAE-501AAE9EA2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266" t="13917" r="49599" b="9720"/>
              <a:stretch/>
            </p:blipFill>
            <p:spPr>
              <a:xfrm>
                <a:off x="244420" y="3551802"/>
                <a:ext cx="1607664" cy="318701"/>
              </a:xfrm>
              <a:prstGeom prst="rect">
                <a:avLst/>
              </a:prstGeom>
            </p:spPr>
          </p:pic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FFBCA8FF-CD4D-4F50-9AE0-F12F9ADFB53C}"/>
                  </a:ext>
                </a:extLst>
              </p:cNvPr>
              <p:cNvSpPr/>
              <p:nvPr/>
            </p:nvSpPr>
            <p:spPr>
              <a:xfrm>
                <a:off x="307234" y="3593945"/>
                <a:ext cx="1459213" cy="219504"/>
              </a:xfrm>
              <a:prstGeom prst="rect">
                <a:avLst/>
              </a:prstGeom>
              <a:solidFill>
                <a:srgbClr val="DEE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750" b="1" dirty="0">
                    <a:solidFill>
                      <a:srgbClr val="002060"/>
                    </a:solidFill>
                  </a:rPr>
                  <a:t>STAMPA</a:t>
                </a:r>
                <a:endParaRPr lang="it-IT" sz="675" b="1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DCAACE6-D8A7-4CB5-B890-A2233657F015}"/>
              </a:ext>
            </a:extLst>
          </p:cNvPr>
          <p:cNvGrpSpPr/>
          <p:nvPr/>
        </p:nvGrpSpPr>
        <p:grpSpPr>
          <a:xfrm>
            <a:off x="9524" y="1946708"/>
            <a:ext cx="2784476" cy="1406985"/>
            <a:chOff x="12699" y="2595610"/>
            <a:chExt cx="3712634" cy="1875980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8BF32F5D-03AD-40D9-90E1-347636815297}"/>
                </a:ext>
              </a:extLst>
            </p:cNvPr>
            <p:cNvGrpSpPr/>
            <p:nvPr/>
          </p:nvGrpSpPr>
          <p:grpSpPr>
            <a:xfrm>
              <a:off x="169334" y="3824333"/>
              <a:ext cx="3555999" cy="292388"/>
              <a:chOff x="169334" y="2552245"/>
              <a:chExt cx="3555999" cy="292388"/>
            </a:xfrm>
          </p:grpSpPr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79FD86DB-1447-4797-AEFE-2866B9C570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334" y="2831345"/>
                <a:ext cx="3555999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5F66A8B8-B9A0-422F-96CC-959B4FA99031}"/>
                  </a:ext>
                </a:extLst>
              </p:cNvPr>
              <p:cNvSpPr txBox="1"/>
              <p:nvPr/>
            </p:nvSpPr>
            <p:spPr>
              <a:xfrm>
                <a:off x="169334" y="2552245"/>
                <a:ext cx="3555999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25" b="1">
                    <a:solidFill>
                      <a:schemeClr val="bg2">
                        <a:lumMod val="25000"/>
                      </a:schemeClr>
                    </a:solidFill>
                  </a:rPr>
                  <a:t>Priorità e traguardi del RAV</a:t>
                </a:r>
                <a:endParaRPr lang="it-IT" sz="825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CDE9633C-3FA4-4635-8A0E-36E312419E3F}"/>
                </a:ext>
              </a:extLst>
            </p:cNvPr>
            <p:cNvSpPr txBox="1"/>
            <p:nvPr/>
          </p:nvSpPr>
          <p:spPr>
            <a:xfrm>
              <a:off x="125467" y="2595610"/>
              <a:ext cx="3311999" cy="292388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accent1"/>
                  </a:solidFill>
                </a:rPr>
                <a:t>Monitoraggio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AD324F7-2F12-49CC-850E-D01FCEF41282}"/>
                </a:ext>
              </a:extLst>
            </p:cNvPr>
            <p:cNvSpPr txBox="1"/>
            <p:nvPr/>
          </p:nvSpPr>
          <p:spPr>
            <a:xfrm>
              <a:off x="125467" y="3603232"/>
              <a:ext cx="3311999" cy="292388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accent1"/>
                  </a:solidFill>
                </a:rPr>
                <a:t>Verifica</a:t>
              </a:r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56C6EC3C-2448-4790-9B7F-FD27D23B21A5}"/>
                </a:ext>
              </a:extLst>
            </p:cNvPr>
            <p:cNvGrpSpPr/>
            <p:nvPr/>
          </p:nvGrpSpPr>
          <p:grpSpPr>
            <a:xfrm>
              <a:off x="160864" y="2830454"/>
              <a:ext cx="3555999" cy="292388"/>
              <a:chOff x="169334" y="2552245"/>
              <a:chExt cx="3555999" cy="292388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30DDAB19-32BC-4510-985E-51C6C46C6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334" y="2833457"/>
                <a:ext cx="3555999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6973CA0B-A054-467F-BCB0-9A919CB976C3}"/>
                  </a:ext>
                </a:extLst>
              </p:cNvPr>
              <p:cNvSpPr txBox="1"/>
              <p:nvPr/>
            </p:nvSpPr>
            <p:spPr>
              <a:xfrm>
                <a:off x="169334" y="2552245"/>
                <a:ext cx="3555999" cy="292388"/>
              </a:xfrm>
              <a:prstGeom prst="rect">
                <a:avLst/>
              </a:prstGeom>
              <a:solidFill>
                <a:srgbClr val="F1F1F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825" b="1" dirty="0">
                    <a:solidFill>
                      <a:schemeClr val="bg2">
                        <a:lumMod val="25000"/>
                      </a:schemeClr>
                    </a:solidFill>
                  </a:rPr>
                  <a:t>Analisi degli impatti sul </a:t>
                </a:r>
                <a:r>
                  <a:rPr lang="it-IT" sz="825" b="1" dirty="0" err="1">
                    <a:solidFill>
                      <a:schemeClr val="bg2">
                        <a:lumMod val="25000"/>
                      </a:schemeClr>
                    </a:solidFill>
                  </a:rPr>
                  <a:t>PTOF</a:t>
                </a:r>
                <a:endParaRPr lang="it-IT" sz="825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8F209256-8E31-4896-9EAA-FFA3C48E3ACC}"/>
                </a:ext>
              </a:extLst>
            </p:cNvPr>
            <p:cNvGrpSpPr/>
            <p:nvPr/>
          </p:nvGrpSpPr>
          <p:grpSpPr>
            <a:xfrm>
              <a:off x="169333" y="4179202"/>
              <a:ext cx="3555999" cy="292388"/>
              <a:chOff x="169334" y="2552245"/>
              <a:chExt cx="3555999" cy="292388"/>
            </a:xfrm>
          </p:grpSpPr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02B29A8A-5716-44EC-9F65-AEDCA226B6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334" y="2835578"/>
                <a:ext cx="3555999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26E542A1-EBA1-4F06-8FE0-312356AD4ED0}"/>
                  </a:ext>
                </a:extLst>
              </p:cNvPr>
              <p:cNvSpPr txBox="1"/>
              <p:nvPr/>
            </p:nvSpPr>
            <p:spPr>
              <a:xfrm>
                <a:off x="169334" y="2552245"/>
                <a:ext cx="3555999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25" b="1" dirty="0">
                    <a:solidFill>
                      <a:schemeClr val="bg2">
                        <a:lumMod val="25000"/>
                      </a:schemeClr>
                    </a:solidFill>
                  </a:rPr>
                  <a:t>Obiettivi formativi</a:t>
                </a: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06607D4E-AB9A-4EA4-8890-6DC0EBD063AB}"/>
                </a:ext>
              </a:extLst>
            </p:cNvPr>
            <p:cNvGrpSpPr/>
            <p:nvPr/>
          </p:nvGrpSpPr>
          <p:grpSpPr>
            <a:xfrm>
              <a:off x="163967" y="3165868"/>
              <a:ext cx="3555999" cy="292388"/>
              <a:chOff x="169334" y="2552245"/>
              <a:chExt cx="3555999" cy="292388"/>
            </a:xfrm>
          </p:grpSpPr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5F5AEF83-CF79-4BA0-8E2A-F0BF30BBCB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334" y="2835578"/>
                <a:ext cx="3555999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34B5AB43-2DD7-49E9-87D5-C4FD75CE86F6}"/>
                  </a:ext>
                </a:extLst>
              </p:cNvPr>
              <p:cNvSpPr txBox="1"/>
              <p:nvPr/>
            </p:nvSpPr>
            <p:spPr>
              <a:xfrm>
                <a:off x="169334" y="2552245"/>
                <a:ext cx="3555999" cy="2923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825" b="1" dirty="0">
                    <a:solidFill>
                      <a:schemeClr val="bg2">
                        <a:lumMod val="25000"/>
                      </a:schemeClr>
                    </a:solidFill>
                  </a:rPr>
                  <a:t>Prospetto riassuntivo delle sezioni da aggiornare</a:t>
                </a:r>
              </a:p>
            </p:txBody>
          </p:sp>
        </p:grp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C5B06842-204B-4961-95B7-33973E1398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0452" r="98472" b="62557"/>
            <a:stretch/>
          </p:blipFill>
          <p:spPr>
            <a:xfrm>
              <a:off x="12699" y="3044988"/>
              <a:ext cx="186267" cy="47846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8D7227-ED46-4B93-8F81-BADBEAF49EC8}"/>
              </a:ext>
            </a:extLst>
          </p:cNvPr>
          <p:cNvGrpSpPr/>
          <p:nvPr/>
        </p:nvGrpSpPr>
        <p:grpSpPr>
          <a:xfrm>
            <a:off x="8768926" y="1401134"/>
            <a:ext cx="108000" cy="108000"/>
            <a:chOff x="11410714" y="1877804"/>
            <a:chExt cx="144000" cy="144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91E2046-2792-4BBE-B2E8-15CB845609A0}"/>
                </a:ext>
              </a:extLst>
            </p:cNvPr>
            <p:cNvSpPr/>
            <p:nvPr/>
          </p:nvSpPr>
          <p:spPr>
            <a:xfrm>
              <a:off x="11410714" y="1877804"/>
              <a:ext cx="144000" cy="144000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E68DDDB-7409-427B-9A9B-7C8F91597258}"/>
                </a:ext>
              </a:extLst>
            </p:cNvPr>
            <p:cNvGrpSpPr/>
            <p:nvPr/>
          </p:nvGrpSpPr>
          <p:grpSpPr>
            <a:xfrm>
              <a:off x="11443518" y="1910513"/>
              <a:ext cx="79200" cy="79200"/>
              <a:chOff x="11443517" y="1904161"/>
              <a:chExt cx="90682" cy="9068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88F5AE8-5370-4670-89AD-3906121442C8}"/>
                  </a:ext>
                </a:extLst>
              </p:cNvPr>
              <p:cNvSpPr/>
              <p:nvPr/>
            </p:nvSpPr>
            <p:spPr>
              <a:xfrm>
                <a:off x="11475954" y="1904161"/>
                <a:ext cx="25807" cy="90682"/>
              </a:xfrm>
              <a:prstGeom prst="rect">
                <a:avLst/>
              </a:prstGeom>
              <a:solidFill>
                <a:srgbClr val="EEE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7E464AB-94D2-4F3D-81A3-F6DBAB60B8B3}"/>
                  </a:ext>
                </a:extLst>
              </p:cNvPr>
              <p:cNvSpPr/>
              <p:nvPr/>
            </p:nvSpPr>
            <p:spPr>
              <a:xfrm rot="16200000">
                <a:off x="11475954" y="1904160"/>
                <a:ext cx="25807" cy="90682"/>
              </a:xfrm>
              <a:prstGeom prst="rect">
                <a:avLst/>
              </a:prstGeom>
              <a:solidFill>
                <a:srgbClr val="EEE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 dirty="0"/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042682B-D1C4-4C4E-8C59-13461136943F}"/>
              </a:ext>
            </a:extLst>
          </p:cNvPr>
          <p:cNvGrpSpPr/>
          <p:nvPr/>
        </p:nvGrpSpPr>
        <p:grpSpPr>
          <a:xfrm>
            <a:off x="8762576" y="3275182"/>
            <a:ext cx="108000" cy="108000"/>
            <a:chOff x="11410714" y="1877804"/>
            <a:chExt cx="144000" cy="144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0C7A504-D3B8-4F2A-B3A4-DA51C9208EEA}"/>
                </a:ext>
              </a:extLst>
            </p:cNvPr>
            <p:cNvSpPr/>
            <p:nvPr/>
          </p:nvSpPr>
          <p:spPr>
            <a:xfrm>
              <a:off x="11410714" y="1877804"/>
              <a:ext cx="144000" cy="144000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 dirty="0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7EE0694-E842-4FC1-8859-A32092D42F36}"/>
                </a:ext>
              </a:extLst>
            </p:cNvPr>
            <p:cNvGrpSpPr/>
            <p:nvPr/>
          </p:nvGrpSpPr>
          <p:grpSpPr>
            <a:xfrm>
              <a:off x="11443518" y="1910513"/>
              <a:ext cx="79200" cy="79200"/>
              <a:chOff x="11443517" y="1904161"/>
              <a:chExt cx="90682" cy="90682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EE64E9C-FC5A-4F6A-B00D-2FFBA11BC4AB}"/>
                  </a:ext>
                </a:extLst>
              </p:cNvPr>
              <p:cNvSpPr/>
              <p:nvPr/>
            </p:nvSpPr>
            <p:spPr>
              <a:xfrm>
                <a:off x="11475954" y="1904161"/>
                <a:ext cx="25807" cy="90682"/>
              </a:xfrm>
              <a:prstGeom prst="rect">
                <a:avLst/>
              </a:prstGeom>
              <a:solidFill>
                <a:srgbClr val="EEE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6B040DC8-7528-4354-8CF1-1CA216C93868}"/>
                  </a:ext>
                </a:extLst>
              </p:cNvPr>
              <p:cNvSpPr/>
              <p:nvPr/>
            </p:nvSpPr>
            <p:spPr>
              <a:xfrm rot="16200000">
                <a:off x="11475954" y="1904160"/>
                <a:ext cx="25807" cy="90682"/>
              </a:xfrm>
              <a:prstGeom prst="rect">
                <a:avLst/>
              </a:prstGeom>
              <a:solidFill>
                <a:srgbClr val="EEE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 dirty="0"/>
              </a:p>
            </p:txBody>
          </p:sp>
        </p:grpSp>
      </p:grpSp>
      <p:pic>
        <p:nvPicPr>
          <p:cNvPr id="86" name="Picture 31">
            <a:extLst>
              <a:ext uri="{FF2B5EF4-FFF2-40B4-BE49-F238E27FC236}">
                <a16:creationId xmlns:a16="http://schemas.microsoft.com/office/drawing/2014/main" id="{C128A3D1-65C8-4494-B82F-522C32537E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096266">
            <a:off x="2119866" y="1685756"/>
            <a:ext cx="806897" cy="10024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7374928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138D16-7434-40E8-A086-0AC7A8D07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4"/>
            <a:ext cx="9144000" cy="51332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833874-D294-4CC2-8283-74B473805830}"/>
              </a:ext>
            </a:extLst>
          </p:cNvPr>
          <p:cNvSpPr txBox="1"/>
          <p:nvPr/>
        </p:nvSpPr>
        <p:spPr>
          <a:xfrm>
            <a:off x="127000" y="1642486"/>
            <a:ext cx="2712452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 anchor="ctr">
            <a:spAutoFit/>
          </a:bodyPr>
          <a:lstStyle/>
          <a:p>
            <a:r>
              <a:rPr lang="it-IT" sz="825" b="1" dirty="0">
                <a:solidFill>
                  <a:schemeClr val="bg2">
                    <a:lumMod val="25000"/>
                  </a:schemeClr>
                </a:solidFill>
              </a:rPr>
              <a:t>Introduzione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78BD73-7B6D-463A-A607-06D641E79E11}"/>
              </a:ext>
            </a:extLst>
          </p:cNvPr>
          <p:cNvSpPr/>
          <p:nvPr/>
        </p:nvSpPr>
        <p:spPr>
          <a:xfrm>
            <a:off x="3024739" y="1234441"/>
            <a:ext cx="6119261" cy="2541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4E3997-0AE8-44E5-B55E-3CA21C2F13BE}"/>
              </a:ext>
            </a:extLst>
          </p:cNvPr>
          <p:cNvGrpSpPr/>
          <p:nvPr/>
        </p:nvGrpSpPr>
        <p:grpSpPr>
          <a:xfrm>
            <a:off x="3090212" y="1273177"/>
            <a:ext cx="5868502" cy="2615713"/>
            <a:chOff x="4120282" y="2207707"/>
            <a:chExt cx="7824669" cy="34876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7BD86BD-6155-4006-BF16-E043D30F85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9942"/>
            <a:stretch/>
          </p:blipFill>
          <p:spPr>
            <a:xfrm>
              <a:off x="4120282" y="2681906"/>
              <a:ext cx="7824669" cy="301341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D5D22D2-37E3-4C73-BC5C-8DB04B596C49}"/>
                </a:ext>
              </a:extLst>
            </p:cNvPr>
            <p:cNvSpPr/>
            <p:nvPr/>
          </p:nvSpPr>
          <p:spPr>
            <a:xfrm>
              <a:off x="4120282" y="2207707"/>
              <a:ext cx="7824669" cy="446593"/>
            </a:xfrm>
            <a:prstGeom prst="rect">
              <a:avLst/>
            </a:prstGeom>
            <a:solidFill>
              <a:srgbClr val="AEE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D33A8A-D911-4CED-9937-96B2B782D1CF}"/>
                </a:ext>
              </a:extLst>
            </p:cNvPr>
            <p:cNvSpPr txBox="1"/>
            <p:nvPr/>
          </p:nvSpPr>
          <p:spPr>
            <a:xfrm>
              <a:off x="4163239" y="2318794"/>
              <a:ext cx="3243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>
                  <a:solidFill>
                    <a:schemeClr val="bg2">
                      <a:lumMod val="50000"/>
                    </a:schemeClr>
                  </a:solidFill>
                </a:rPr>
                <a:t>Priorità e traguardi del RAV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F90C792-6173-465C-AC92-CE827FC89FAD}"/>
              </a:ext>
            </a:extLst>
          </p:cNvPr>
          <p:cNvSpPr/>
          <p:nvPr/>
        </p:nvSpPr>
        <p:spPr>
          <a:xfrm>
            <a:off x="3090212" y="1608122"/>
            <a:ext cx="5868502" cy="2300938"/>
          </a:xfrm>
          <a:prstGeom prst="rect">
            <a:avLst/>
          </a:prstGeom>
          <a:noFill/>
          <a:ln w="6350">
            <a:solidFill>
              <a:srgbClr val="AEEA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E18536-E2CF-46CE-B7CC-19A6EA0D8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2385" y="1986678"/>
            <a:ext cx="142969" cy="131972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F75E1166-70EE-4D39-8E93-756D34148C9C}"/>
              </a:ext>
            </a:extLst>
          </p:cNvPr>
          <p:cNvGrpSpPr/>
          <p:nvPr/>
        </p:nvGrpSpPr>
        <p:grpSpPr>
          <a:xfrm>
            <a:off x="181720" y="4634347"/>
            <a:ext cx="2631329" cy="224279"/>
            <a:chOff x="-308622" y="4994494"/>
            <a:chExt cx="2899536" cy="29903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695CD60-3E11-4EA7-8D1F-99CBC7D26DAB}"/>
                </a:ext>
              </a:extLst>
            </p:cNvPr>
            <p:cNvGrpSpPr/>
            <p:nvPr/>
          </p:nvGrpSpPr>
          <p:grpSpPr>
            <a:xfrm>
              <a:off x="-308622" y="4994494"/>
              <a:ext cx="907485" cy="299038"/>
              <a:chOff x="244420" y="3164785"/>
              <a:chExt cx="1607664" cy="328942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AB1484C6-ED75-4EB6-8215-0E40A9F1C7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266" t="13246" r="49600" b="7935"/>
              <a:stretch/>
            </p:blipFill>
            <p:spPr>
              <a:xfrm>
                <a:off x="244420" y="3164785"/>
                <a:ext cx="1607664" cy="328942"/>
              </a:xfrm>
              <a:prstGeom prst="rect">
                <a:avLst/>
              </a:prstGeom>
            </p:spPr>
          </p:pic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24482D2-9011-49B5-BBC2-4931D24A13E3}"/>
                  </a:ext>
                </a:extLst>
              </p:cNvPr>
              <p:cNvSpPr/>
              <p:nvPr/>
            </p:nvSpPr>
            <p:spPr>
              <a:xfrm>
                <a:off x="307234" y="3209736"/>
                <a:ext cx="1459213" cy="219504"/>
              </a:xfrm>
              <a:prstGeom prst="rect">
                <a:avLst/>
              </a:prstGeom>
              <a:solidFill>
                <a:srgbClr val="DEE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750" b="1" dirty="0">
                    <a:solidFill>
                      <a:srgbClr val="002060"/>
                    </a:solidFill>
                  </a:rPr>
                  <a:t>PULISCI</a:t>
                </a:r>
                <a:endParaRPr lang="it-IT" sz="675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4B9F636-6722-48CA-89A5-998873AAA92D}"/>
                </a:ext>
              </a:extLst>
            </p:cNvPr>
            <p:cNvGrpSpPr/>
            <p:nvPr/>
          </p:nvGrpSpPr>
          <p:grpSpPr>
            <a:xfrm>
              <a:off x="687418" y="4996618"/>
              <a:ext cx="907456" cy="296914"/>
              <a:chOff x="1936908" y="3161040"/>
              <a:chExt cx="1607614" cy="326605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D0B15838-32D3-432B-963E-E2BBF22BCD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545" t="12519" r="49322" b="9223"/>
              <a:stretch/>
            </p:blipFill>
            <p:spPr>
              <a:xfrm>
                <a:off x="1936908" y="3161040"/>
                <a:ext cx="1607614" cy="326605"/>
              </a:xfrm>
              <a:prstGeom prst="rect">
                <a:avLst/>
              </a:prstGeom>
            </p:spPr>
          </p:pic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6707782-E091-44AB-92D2-7B050A1219B9}"/>
                  </a:ext>
                </a:extLst>
              </p:cNvPr>
              <p:cNvSpPr/>
              <p:nvPr/>
            </p:nvSpPr>
            <p:spPr>
              <a:xfrm>
                <a:off x="1990256" y="3209020"/>
                <a:ext cx="1459213" cy="219505"/>
              </a:xfrm>
              <a:prstGeom prst="rect">
                <a:avLst/>
              </a:prstGeom>
              <a:solidFill>
                <a:srgbClr val="DEE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750" b="1" dirty="0">
                    <a:solidFill>
                      <a:srgbClr val="002060"/>
                    </a:solidFill>
                  </a:rPr>
                  <a:t>SALVA</a:t>
                </a:r>
                <a:endParaRPr lang="it-IT" sz="675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DCD5059-BA27-4249-8337-3B96F67279F5}"/>
                </a:ext>
              </a:extLst>
            </p:cNvPr>
            <p:cNvGrpSpPr/>
            <p:nvPr/>
          </p:nvGrpSpPr>
          <p:grpSpPr>
            <a:xfrm>
              <a:off x="1683429" y="5003804"/>
              <a:ext cx="907485" cy="289728"/>
              <a:chOff x="244420" y="3551802"/>
              <a:chExt cx="1607664" cy="318701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438A6B3E-9759-4FFA-95C1-ADBA71FB83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266" t="13917" r="49599" b="9720"/>
              <a:stretch/>
            </p:blipFill>
            <p:spPr>
              <a:xfrm>
                <a:off x="244420" y="3551802"/>
                <a:ext cx="1607664" cy="318701"/>
              </a:xfrm>
              <a:prstGeom prst="rect">
                <a:avLst/>
              </a:prstGeom>
            </p:spPr>
          </p:pic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B7193E6-41D3-4D1E-B694-052E7CDBAE47}"/>
                  </a:ext>
                </a:extLst>
              </p:cNvPr>
              <p:cNvSpPr/>
              <p:nvPr/>
            </p:nvSpPr>
            <p:spPr>
              <a:xfrm>
                <a:off x="307234" y="3593945"/>
                <a:ext cx="1459213" cy="219504"/>
              </a:xfrm>
              <a:prstGeom prst="rect">
                <a:avLst/>
              </a:prstGeom>
              <a:solidFill>
                <a:srgbClr val="DEE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750" b="1" dirty="0">
                    <a:solidFill>
                      <a:srgbClr val="002060"/>
                    </a:solidFill>
                  </a:rPr>
                  <a:t>STAMPA</a:t>
                </a:r>
                <a:endParaRPr lang="it-IT" sz="675" b="1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E02B924-7A3C-44EB-9FFE-8C4287A42565}"/>
              </a:ext>
            </a:extLst>
          </p:cNvPr>
          <p:cNvGrpSpPr/>
          <p:nvPr/>
        </p:nvGrpSpPr>
        <p:grpSpPr>
          <a:xfrm>
            <a:off x="120649" y="3493456"/>
            <a:ext cx="2666999" cy="236738"/>
            <a:chOff x="169334" y="2574956"/>
            <a:chExt cx="3555999" cy="315651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B8FDC71-C42C-486F-81A5-A457EC52C391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B7457D7-E5FD-42D3-B2DC-07A0C3AB9A93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Storico monitoraggio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66F82D6-CB27-4F7C-A34E-E8DA56AE20CD}"/>
              </a:ext>
            </a:extLst>
          </p:cNvPr>
          <p:cNvGrpSpPr/>
          <p:nvPr/>
        </p:nvGrpSpPr>
        <p:grpSpPr>
          <a:xfrm>
            <a:off x="127001" y="2803279"/>
            <a:ext cx="2666999" cy="219291"/>
            <a:chOff x="169334" y="2552245"/>
            <a:chExt cx="3555999" cy="292388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2C32161-EF27-4901-8908-0BAC7434F066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1345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28942D6-525D-4B23-AA15-2A826C43A723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Priorità e traguardi del RAV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7BE2945-8F68-408B-AF8F-5FBE011EEC84}"/>
              </a:ext>
            </a:extLst>
          </p:cNvPr>
          <p:cNvGrpSpPr/>
          <p:nvPr/>
        </p:nvGrpSpPr>
        <p:grpSpPr>
          <a:xfrm>
            <a:off x="127000" y="3091085"/>
            <a:ext cx="2666999" cy="219291"/>
            <a:chOff x="169334" y="2552245"/>
            <a:chExt cx="3555999" cy="292388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806C6C5-8D99-4FEB-A0DD-23D36D459786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5578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C4046FF-EE5F-499F-8EB6-21655CA6629D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Obiettivi formativi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3F8FA5C-D7F6-40EB-943F-841E5E7EACF3}"/>
              </a:ext>
            </a:extLst>
          </p:cNvPr>
          <p:cNvGrpSpPr/>
          <p:nvPr/>
        </p:nvGrpSpPr>
        <p:grpSpPr>
          <a:xfrm>
            <a:off x="120650" y="4095589"/>
            <a:ext cx="2666999" cy="236738"/>
            <a:chOff x="169334" y="2574956"/>
            <a:chExt cx="3555999" cy="315651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F7FDF64-8022-4979-82FB-5B7564C73E42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6D48C28-150C-4B39-81C1-6E5F836528D0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Visualizza indicatori degli esiti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2FD3C39-37C5-409D-88C2-81369FDB7DA2}"/>
              </a:ext>
            </a:extLst>
          </p:cNvPr>
          <p:cNvGrpSpPr/>
          <p:nvPr/>
        </p:nvGrpSpPr>
        <p:grpSpPr>
          <a:xfrm>
            <a:off x="120649" y="3630396"/>
            <a:ext cx="2666999" cy="236738"/>
            <a:chOff x="169334" y="2574956"/>
            <a:chExt cx="3555999" cy="315651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1D250C4-5AD1-41A3-9C87-FDFEC6CBBB0D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CCBABA2-DCD8-4D21-9796-5AD9155414A2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Storico monitoraggio e verifica</a:t>
              </a: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A424151A-F21A-44FA-964C-8096FD43E404}"/>
              </a:ext>
            </a:extLst>
          </p:cNvPr>
          <p:cNvSpPr txBox="1"/>
          <p:nvPr/>
        </p:nvSpPr>
        <p:spPr>
          <a:xfrm>
            <a:off x="94100" y="2579704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Verifica</a:t>
            </a: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B0CBFFD6-E3D0-4069-814D-1BDCB3D8C4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52" r="98472" b="62557"/>
          <a:stretch/>
        </p:blipFill>
        <p:spPr>
          <a:xfrm>
            <a:off x="9525" y="2697296"/>
            <a:ext cx="139700" cy="358845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624F7943-3938-475F-A81C-39BC6CE5D861}"/>
              </a:ext>
            </a:extLst>
          </p:cNvPr>
          <p:cNvSpPr txBox="1"/>
          <p:nvPr/>
        </p:nvSpPr>
        <p:spPr>
          <a:xfrm>
            <a:off x="110550" y="3457479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Riferimenti utili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9F463A6-D0A3-44D0-8373-B059AEC1A573}"/>
              </a:ext>
            </a:extLst>
          </p:cNvPr>
          <p:cNvGrpSpPr/>
          <p:nvPr/>
        </p:nvGrpSpPr>
        <p:grpSpPr>
          <a:xfrm>
            <a:off x="120649" y="3855469"/>
            <a:ext cx="2666999" cy="236738"/>
            <a:chOff x="169334" y="2574956"/>
            <a:chExt cx="3555999" cy="315651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5915F87-BF7E-49CB-990D-8149AC84BDD1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1A241E59-2E01-4AA8-9AED-1812F8A12940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Ultimo </a:t>
              </a:r>
              <a:r>
                <a:rPr lang="it-IT" sz="825" b="1" dirty="0" err="1">
                  <a:solidFill>
                    <a:schemeClr val="bg2">
                      <a:lumMod val="25000"/>
                    </a:schemeClr>
                  </a:solidFill>
                </a:rPr>
                <a:t>PTOF</a:t>
              </a:r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 pubblicato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A1D11C62-3E75-4A45-83B2-A7264EE7A316}"/>
              </a:ext>
            </a:extLst>
          </p:cNvPr>
          <p:cNvSpPr txBox="1"/>
          <p:nvPr/>
        </p:nvSpPr>
        <p:spPr>
          <a:xfrm>
            <a:off x="120649" y="1108251"/>
            <a:ext cx="2484000" cy="230832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chemeClr val="accent1"/>
                </a:solidFill>
              </a:rPr>
              <a:t>MONITORAGGIO, VERIFICA E RENDICONTAZIONE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59D83F5-2B99-42A3-8FB3-FC2F6FF901EF}"/>
              </a:ext>
            </a:extLst>
          </p:cNvPr>
          <p:cNvSpPr/>
          <p:nvPr/>
        </p:nvSpPr>
        <p:spPr>
          <a:xfrm>
            <a:off x="79374" y="1626698"/>
            <a:ext cx="69850" cy="261152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0E77A21-2092-4528-977D-5F62614D08CF}"/>
              </a:ext>
            </a:extLst>
          </p:cNvPr>
          <p:cNvSpPr txBox="1"/>
          <p:nvPr/>
        </p:nvSpPr>
        <p:spPr>
          <a:xfrm>
            <a:off x="94100" y="1910614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Monitoraggio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635F921-1F43-4F4B-9132-F6C75B8B4CAC}"/>
              </a:ext>
            </a:extLst>
          </p:cNvPr>
          <p:cNvGrpSpPr/>
          <p:nvPr/>
        </p:nvGrpSpPr>
        <p:grpSpPr>
          <a:xfrm>
            <a:off x="120649" y="2122841"/>
            <a:ext cx="2666999" cy="219291"/>
            <a:chOff x="169334" y="2552245"/>
            <a:chExt cx="3555999" cy="292388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196FEE1-43C6-4C60-8AFD-8DF9C3747F55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345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E48285B-EB95-4CE2-B172-AFD5CD88F798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Analisi degli impatti sul </a:t>
              </a:r>
              <a:r>
                <a:rPr lang="it-IT" sz="825" b="1" dirty="0" err="1">
                  <a:solidFill>
                    <a:schemeClr val="bg2">
                      <a:lumMod val="25000"/>
                    </a:schemeClr>
                  </a:solidFill>
                </a:rPr>
                <a:t>PTOF</a:t>
              </a:r>
              <a:endParaRPr lang="it-IT" sz="825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9144563-ED65-47C4-B000-FCA36EF19541}"/>
              </a:ext>
            </a:extLst>
          </p:cNvPr>
          <p:cNvGrpSpPr/>
          <p:nvPr/>
        </p:nvGrpSpPr>
        <p:grpSpPr>
          <a:xfrm>
            <a:off x="122976" y="2374399"/>
            <a:ext cx="2666999" cy="219291"/>
            <a:chOff x="169334" y="2552245"/>
            <a:chExt cx="3555999" cy="292388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A1F2C99-C053-4CDD-AEDF-1D00470358FF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5578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5F9C8FB-FD44-44AA-92D2-5CAC99C557E8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Prospetto riassuntivo delle sezioni da aggiornare</a:t>
              </a:r>
            </a:p>
          </p:txBody>
        </p:sp>
      </p:grpSp>
      <p:pic>
        <p:nvPicPr>
          <p:cNvPr id="59" name="Picture 31">
            <a:extLst>
              <a:ext uri="{FF2B5EF4-FFF2-40B4-BE49-F238E27FC236}">
                <a16:creationId xmlns:a16="http://schemas.microsoft.com/office/drawing/2014/main" id="{E93EC3A3-FE71-43B4-8ABD-73B2E77282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084311">
            <a:off x="2166162" y="2253853"/>
            <a:ext cx="811201" cy="1007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0" name="Oval 5">
            <a:extLst>
              <a:ext uri="{FF2B5EF4-FFF2-40B4-BE49-F238E27FC236}">
                <a16:creationId xmlns:a16="http://schemas.microsoft.com/office/drawing/2014/main" id="{B7B74A63-1F64-4DA9-8106-81AC03F0D05C}"/>
              </a:ext>
            </a:extLst>
          </p:cNvPr>
          <p:cNvSpPr/>
          <p:nvPr/>
        </p:nvSpPr>
        <p:spPr>
          <a:xfrm>
            <a:off x="9525" y="2497246"/>
            <a:ext cx="1982320" cy="6542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10"/>
          </a:p>
        </p:txBody>
      </p:sp>
    </p:spTree>
    <p:extLst>
      <p:ext uri="{BB962C8B-B14F-4D97-AF65-F5344CB8AC3E}">
        <p14:creationId xmlns:p14="http://schemas.microsoft.com/office/powerpoint/2010/main" val="9985168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138D16-7434-40E8-A086-0AC7A8D07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" y="5134"/>
            <a:ext cx="9144000" cy="51332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78BD73-7B6D-463A-A607-06D641E79E11}"/>
              </a:ext>
            </a:extLst>
          </p:cNvPr>
          <p:cNvSpPr/>
          <p:nvPr/>
        </p:nvSpPr>
        <p:spPr>
          <a:xfrm>
            <a:off x="3008865" y="1066567"/>
            <a:ext cx="6119261" cy="2706914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BD86BD-6155-4006-BF16-E043D30F85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005" b="30399"/>
          <a:stretch/>
        </p:blipFill>
        <p:spPr>
          <a:xfrm>
            <a:off x="3090212" y="1411912"/>
            <a:ext cx="5868502" cy="11743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5D22D2-37E3-4C73-BC5C-8DB04B596C49}"/>
              </a:ext>
            </a:extLst>
          </p:cNvPr>
          <p:cNvSpPr/>
          <p:nvPr/>
        </p:nvSpPr>
        <p:spPr>
          <a:xfrm>
            <a:off x="3090212" y="1065840"/>
            <a:ext cx="5868502" cy="334945"/>
          </a:xfrm>
          <a:prstGeom prst="rect">
            <a:avLst/>
          </a:prstGeom>
          <a:solidFill>
            <a:srgbClr val="AEE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D33A8A-D911-4CED-9937-96B2B782D1CF}"/>
              </a:ext>
            </a:extLst>
          </p:cNvPr>
          <p:cNvSpPr txBox="1"/>
          <p:nvPr/>
        </p:nvSpPr>
        <p:spPr>
          <a:xfrm>
            <a:off x="3122430" y="1149155"/>
            <a:ext cx="24327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chemeClr val="bg2">
                    <a:lumMod val="50000"/>
                  </a:schemeClr>
                </a:solidFill>
              </a:rPr>
              <a:t>Priorità e traguardi del </a:t>
            </a:r>
            <a:r>
              <a:rPr lang="it-IT" sz="900" b="1" dirty="0" err="1">
                <a:solidFill>
                  <a:schemeClr val="bg2">
                    <a:lumMod val="50000"/>
                  </a:schemeClr>
                </a:solidFill>
              </a:rPr>
              <a:t>RAV</a:t>
            </a:r>
            <a:endParaRPr lang="it-IT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90C792-6173-465C-AC92-CE827FC89FAD}"/>
              </a:ext>
            </a:extLst>
          </p:cNvPr>
          <p:cNvSpPr/>
          <p:nvPr/>
        </p:nvSpPr>
        <p:spPr>
          <a:xfrm>
            <a:off x="3090212" y="1400784"/>
            <a:ext cx="5868502" cy="3396683"/>
          </a:xfrm>
          <a:prstGeom prst="rect">
            <a:avLst/>
          </a:prstGeom>
          <a:noFill/>
          <a:ln w="6350">
            <a:solidFill>
              <a:srgbClr val="AEEA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63C122E-E9F3-49D0-B397-E618A2BEC0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005" b="70323"/>
          <a:stretch/>
        </p:blipFill>
        <p:spPr>
          <a:xfrm>
            <a:off x="3090212" y="2538577"/>
            <a:ext cx="5868502" cy="2604923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68F57767-9F99-40CF-A2AB-25B33FC31E44}"/>
              </a:ext>
            </a:extLst>
          </p:cNvPr>
          <p:cNvSpPr/>
          <p:nvPr/>
        </p:nvSpPr>
        <p:spPr>
          <a:xfrm>
            <a:off x="8601075" y="1549937"/>
            <a:ext cx="238125" cy="130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28772F6-C172-400F-8E45-38820661C862}"/>
              </a:ext>
            </a:extLst>
          </p:cNvPr>
          <p:cNvSpPr/>
          <p:nvPr/>
        </p:nvSpPr>
        <p:spPr>
          <a:xfrm>
            <a:off x="7968248" y="4971540"/>
            <a:ext cx="825500" cy="146175"/>
          </a:xfrm>
          <a:prstGeom prst="roundRect">
            <a:avLst>
              <a:gd name="adj" fmla="val 6886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25" b="1" dirty="0">
                <a:solidFill>
                  <a:srgbClr val="156DCD"/>
                </a:solidFill>
              </a:rPr>
              <a:t>SALVA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4A9DA0C-9B07-4AEE-9D44-9DFE9D311BDD}"/>
              </a:ext>
            </a:extLst>
          </p:cNvPr>
          <p:cNvSpPr txBox="1"/>
          <p:nvPr/>
        </p:nvSpPr>
        <p:spPr>
          <a:xfrm>
            <a:off x="146163" y="1112640"/>
            <a:ext cx="2484000" cy="230832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chemeClr val="accent1"/>
                </a:solidFill>
              </a:rPr>
              <a:t>MONITORAGGIO, VERIFICA E RENDICONTAZIONE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5BA0FB-6331-46CF-989A-E14BB8BE0167}"/>
              </a:ext>
            </a:extLst>
          </p:cNvPr>
          <p:cNvGrpSpPr/>
          <p:nvPr/>
        </p:nvGrpSpPr>
        <p:grpSpPr>
          <a:xfrm>
            <a:off x="3220722" y="4047270"/>
            <a:ext cx="5587072" cy="233075"/>
            <a:chOff x="4294296" y="5236610"/>
            <a:chExt cx="7449429" cy="310766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A402FC2B-8D5C-4828-89DD-E5FD2F3A8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3051" y="5261196"/>
              <a:ext cx="7440674" cy="286180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2CA4F4F-1FB3-4A23-A9B7-7921A4F2508E}"/>
                </a:ext>
              </a:extLst>
            </p:cNvPr>
            <p:cNvSpPr txBox="1"/>
            <p:nvPr/>
          </p:nvSpPr>
          <p:spPr>
            <a:xfrm>
              <a:off x="4294296" y="5236610"/>
              <a:ext cx="1691640" cy="2923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rgbClr val="156DCD"/>
                  </a:solidFill>
                </a:rPr>
                <a:t>RISULTATI RAGGIUNTI</a:t>
              </a:r>
            </a:p>
          </p:txBody>
        </p: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A4E6DF08-4106-4FAC-AE23-C1C4406D1ED4}"/>
              </a:ext>
            </a:extLst>
          </p:cNvPr>
          <p:cNvSpPr/>
          <p:nvPr/>
        </p:nvSpPr>
        <p:spPr>
          <a:xfrm>
            <a:off x="3269921" y="4304005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2019/20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81F3FA54-D6DE-48DC-89EA-633DB814D46B}"/>
              </a:ext>
            </a:extLst>
          </p:cNvPr>
          <p:cNvSpPr/>
          <p:nvPr/>
        </p:nvSpPr>
        <p:spPr>
          <a:xfrm>
            <a:off x="3269921" y="4509106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2020/21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A77CF3C9-7C09-4705-82B4-E81615E9D3FA}"/>
              </a:ext>
            </a:extLst>
          </p:cNvPr>
          <p:cNvSpPr/>
          <p:nvPr/>
        </p:nvSpPr>
        <p:spPr>
          <a:xfrm>
            <a:off x="3270352" y="4715688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2021/22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1B0E2DF-E365-4BFE-8350-D2F04D36D1D3}"/>
              </a:ext>
            </a:extLst>
          </p:cNvPr>
          <p:cNvSpPr/>
          <p:nvPr/>
        </p:nvSpPr>
        <p:spPr>
          <a:xfrm>
            <a:off x="69612" y="1581839"/>
            <a:ext cx="2775614" cy="40569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4865EA1-B9C7-4715-91D8-BCCC2EB28D9B}"/>
              </a:ext>
            </a:extLst>
          </p:cNvPr>
          <p:cNvSpPr txBox="1"/>
          <p:nvPr/>
        </p:nvSpPr>
        <p:spPr>
          <a:xfrm>
            <a:off x="127001" y="1655781"/>
            <a:ext cx="2451100" cy="2192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bg2">
                    <a:lumMod val="25000"/>
                  </a:schemeClr>
                </a:solidFill>
              </a:rPr>
              <a:t>Introduzione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5B34ACF-7F19-42CF-8723-5FCF1E1B8F27}"/>
              </a:ext>
            </a:extLst>
          </p:cNvPr>
          <p:cNvSpPr txBox="1"/>
          <p:nvPr/>
        </p:nvSpPr>
        <p:spPr>
          <a:xfrm>
            <a:off x="127000" y="1642486"/>
            <a:ext cx="2712452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 anchor="ctr">
            <a:spAutoFit/>
          </a:bodyPr>
          <a:lstStyle/>
          <a:p>
            <a:r>
              <a:rPr lang="it-IT" sz="825" b="1" dirty="0">
                <a:solidFill>
                  <a:schemeClr val="bg2">
                    <a:lumMod val="25000"/>
                  </a:schemeClr>
                </a:solidFill>
              </a:rPr>
              <a:t>Introduzione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D7708FD-D048-485C-B9E0-887628A1357B}"/>
              </a:ext>
            </a:extLst>
          </p:cNvPr>
          <p:cNvSpPr/>
          <p:nvPr/>
        </p:nvSpPr>
        <p:spPr>
          <a:xfrm>
            <a:off x="79374" y="1626698"/>
            <a:ext cx="69850" cy="261152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50BFECD-AD63-4C94-A0CC-D6B09FDCEA2A}"/>
              </a:ext>
            </a:extLst>
          </p:cNvPr>
          <p:cNvGrpSpPr/>
          <p:nvPr/>
        </p:nvGrpSpPr>
        <p:grpSpPr>
          <a:xfrm>
            <a:off x="120650" y="4095589"/>
            <a:ext cx="2666999" cy="236738"/>
            <a:chOff x="169334" y="2574956"/>
            <a:chExt cx="3555999" cy="315651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78F6DA0-4374-4697-9544-C8E498698E55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03E4E43-E7F4-4C9A-8BD7-6A928A0EF624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Visualizza indicatori degli esiti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D71DA6E-8C0F-4C5D-8DBA-07EA6EE56ED0}"/>
              </a:ext>
            </a:extLst>
          </p:cNvPr>
          <p:cNvGrpSpPr/>
          <p:nvPr/>
        </p:nvGrpSpPr>
        <p:grpSpPr>
          <a:xfrm>
            <a:off x="120649" y="3630396"/>
            <a:ext cx="2666999" cy="236738"/>
            <a:chOff x="169334" y="2574956"/>
            <a:chExt cx="3555999" cy="315651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477B2984-DCC6-4B85-AD3E-326078D79D53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DC1D8D9A-1FEF-4135-974B-363640E7D578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Storico monitoraggio e verifica</a:t>
              </a:r>
            </a:p>
          </p:txBody>
        </p:sp>
      </p:grpSp>
      <p:sp>
        <p:nvSpPr>
          <p:cNvPr id="169" name="TextBox 168">
            <a:extLst>
              <a:ext uri="{FF2B5EF4-FFF2-40B4-BE49-F238E27FC236}">
                <a16:creationId xmlns:a16="http://schemas.microsoft.com/office/drawing/2014/main" id="{32317812-8BA3-42B4-8D07-2E19D1559619}"/>
              </a:ext>
            </a:extLst>
          </p:cNvPr>
          <p:cNvSpPr txBox="1"/>
          <p:nvPr/>
        </p:nvSpPr>
        <p:spPr>
          <a:xfrm>
            <a:off x="146163" y="3461503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Riferimenti utili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0BFE0828-9E8D-4D32-A4CA-B4B33266A6B2}"/>
              </a:ext>
            </a:extLst>
          </p:cNvPr>
          <p:cNvGrpSpPr/>
          <p:nvPr/>
        </p:nvGrpSpPr>
        <p:grpSpPr>
          <a:xfrm>
            <a:off x="120649" y="3855469"/>
            <a:ext cx="2666999" cy="236738"/>
            <a:chOff x="169334" y="2574956"/>
            <a:chExt cx="3555999" cy="315651"/>
          </a:xfrm>
        </p:grpSpPr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4E393C44-D79B-4D37-ADB0-0C1E8E5DD9E8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974A434A-9B24-472A-9CAD-2F7AB1808B0D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Ultimo </a:t>
              </a:r>
              <a:r>
                <a:rPr lang="it-IT" sz="825" b="1" dirty="0" err="1">
                  <a:solidFill>
                    <a:schemeClr val="bg2">
                      <a:lumMod val="25000"/>
                    </a:schemeClr>
                  </a:solidFill>
                </a:rPr>
                <a:t>PTOF</a:t>
              </a:r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 pubblicato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BE3978D9-275D-49EB-B7BD-755F3F8BA5C8}"/>
              </a:ext>
            </a:extLst>
          </p:cNvPr>
          <p:cNvGrpSpPr/>
          <p:nvPr/>
        </p:nvGrpSpPr>
        <p:grpSpPr>
          <a:xfrm>
            <a:off x="127001" y="2868250"/>
            <a:ext cx="2666999" cy="219291"/>
            <a:chOff x="169334" y="2552245"/>
            <a:chExt cx="3555999" cy="292388"/>
          </a:xfrm>
        </p:grpSpPr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435BBB25-C4AB-495D-BE56-F7F5CF0E82F8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1345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54F36676-EAB6-4385-B0ED-5EE715C6844B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Priorità e traguardi del </a:t>
              </a:r>
              <a:r>
                <a:rPr lang="it-IT" sz="825" b="1" dirty="0" err="1">
                  <a:solidFill>
                    <a:schemeClr val="bg2">
                      <a:lumMod val="25000"/>
                    </a:schemeClr>
                  </a:solidFill>
                </a:rPr>
                <a:t>RAV</a:t>
              </a:r>
              <a:endParaRPr lang="it-IT" sz="825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0CFF1A88-C378-45A5-874D-104CAF502D38}"/>
              </a:ext>
            </a:extLst>
          </p:cNvPr>
          <p:cNvSpPr txBox="1"/>
          <p:nvPr/>
        </p:nvSpPr>
        <p:spPr>
          <a:xfrm>
            <a:off x="94100" y="1910614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Monitoraggio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FD58A27-69C1-4F33-8022-E19AD4935016}"/>
              </a:ext>
            </a:extLst>
          </p:cNvPr>
          <p:cNvSpPr txBox="1"/>
          <p:nvPr/>
        </p:nvSpPr>
        <p:spPr>
          <a:xfrm>
            <a:off x="94100" y="2673550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Verifica</a:t>
            </a: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53FC29EA-A308-4DC6-9376-D0874D3C17E6}"/>
              </a:ext>
            </a:extLst>
          </p:cNvPr>
          <p:cNvGrpSpPr/>
          <p:nvPr/>
        </p:nvGrpSpPr>
        <p:grpSpPr>
          <a:xfrm>
            <a:off x="120649" y="2122841"/>
            <a:ext cx="2666999" cy="219291"/>
            <a:chOff x="169334" y="2552245"/>
            <a:chExt cx="3555999" cy="292388"/>
          </a:xfrm>
        </p:grpSpPr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DFD5962B-BBD8-4AD8-8558-EB9782804EA5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345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35A81C1B-3617-40FF-840F-EA547A62D903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Analisi degli impatti sul </a:t>
              </a:r>
              <a:r>
                <a:rPr lang="it-IT" sz="825" b="1" dirty="0" err="1">
                  <a:solidFill>
                    <a:schemeClr val="bg2">
                      <a:lumMod val="25000"/>
                    </a:schemeClr>
                  </a:solidFill>
                </a:rPr>
                <a:t>PTOF</a:t>
              </a:r>
              <a:endParaRPr lang="it-IT" sz="825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21619A0E-DC85-4375-BB29-329ACC56215C}"/>
              </a:ext>
            </a:extLst>
          </p:cNvPr>
          <p:cNvGrpSpPr/>
          <p:nvPr/>
        </p:nvGrpSpPr>
        <p:grpSpPr>
          <a:xfrm>
            <a:off x="127000" y="3134400"/>
            <a:ext cx="2666999" cy="219291"/>
            <a:chOff x="169334" y="2552245"/>
            <a:chExt cx="3555999" cy="292388"/>
          </a:xfrm>
        </p:grpSpPr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7AFB06F8-6410-4C55-BCB8-06B7FD13A83D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5578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24FBDB70-7F28-4DAC-8D92-452C3648159F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Obiettivi formativi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6B4ECCBC-729A-40FF-B7EB-8AD7653D7AD8}"/>
              </a:ext>
            </a:extLst>
          </p:cNvPr>
          <p:cNvGrpSpPr/>
          <p:nvPr/>
        </p:nvGrpSpPr>
        <p:grpSpPr>
          <a:xfrm>
            <a:off x="122976" y="2374399"/>
            <a:ext cx="2666999" cy="219291"/>
            <a:chOff x="169334" y="2552245"/>
            <a:chExt cx="3555999" cy="292388"/>
          </a:xfrm>
        </p:grpSpPr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FCE22A6F-977D-401C-BAA2-A3F33681DB05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5578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FB03BB01-4B2C-4E26-8A94-0C04617E9798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Prospetto riassuntivo delle sezioni da aggiornare</a:t>
              </a:r>
            </a:p>
          </p:txBody>
        </p:sp>
      </p:grpSp>
      <p:pic>
        <p:nvPicPr>
          <p:cNvPr id="180" name="Picture 179">
            <a:extLst>
              <a:ext uri="{FF2B5EF4-FFF2-40B4-BE49-F238E27FC236}">
                <a16:creationId xmlns:a16="http://schemas.microsoft.com/office/drawing/2014/main" id="{2FF8F108-5A7B-421F-8A83-2A2D7ECC6E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452" r="98472" b="62557"/>
          <a:stretch/>
        </p:blipFill>
        <p:spPr>
          <a:xfrm>
            <a:off x="9525" y="2794032"/>
            <a:ext cx="139700" cy="35884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59CF504-F67A-4D70-98A2-A0821AAD8E07}"/>
              </a:ext>
            </a:extLst>
          </p:cNvPr>
          <p:cNvGrpSpPr/>
          <p:nvPr/>
        </p:nvGrpSpPr>
        <p:grpSpPr>
          <a:xfrm>
            <a:off x="3276944" y="2820958"/>
            <a:ext cx="5530850" cy="436786"/>
            <a:chOff x="4386490" y="3519121"/>
            <a:chExt cx="7374467" cy="582381"/>
          </a:xfrm>
        </p:grpSpPr>
        <p:sp>
          <p:nvSpPr>
            <p:cNvPr id="189" name="Rectangle: Rounded Corners 191">
              <a:extLst>
                <a:ext uri="{FF2B5EF4-FFF2-40B4-BE49-F238E27FC236}">
                  <a16:creationId xmlns:a16="http://schemas.microsoft.com/office/drawing/2014/main" id="{25ED4B78-C2A0-4F4B-AF2B-3D54202578E2}"/>
                </a:ext>
              </a:extLst>
            </p:cNvPr>
            <p:cNvSpPr/>
            <p:nvPr/>
          </p:nvSpPr>
          <p:spPr>
            <a:xfrm>
              <a:off x="4386490" y="3519121"/>
              <a:ext cx="7374467" cy="281481"/>
            </a:xfrm>
            <a:prstGeom prst="roundRect">
              <a:avLst>
                <a:gd name="adj" fmla="val 1381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825" dirty="0">
                  <a:solidFill>
                    <a:schemeClr val="accent5"/>
                  </a:solidFill>
                </a:rPr>
                <a:t>Consultazione del Piano di Miglioramento</a:t>
              </a:r>
            </a:p>
          </p:txBody>
        </p:sp>
        <p:sp>
          <p:nvSpPr>
            <p:cNvPr id="190" name="Rectangle: Rounded Corners 192">
              <a:extLst>
                <a:ext uri="{FF2B5EF4-FFF2-40B4-BE49-F238E27FC236}">
                  <a16:creationId xmlns:a16="http://schemas.microsoft.com/office/drawing/2014/main" id="{00216081-C368-4629-BB65-4D7185A13C05}"/>
                </a:ext>
              </a:extLst>
            </p:cNvPr>
            <p:cNvSpPr/>
            <p:nvPr/>
          </p:nvSpPr>
          <p:spPr>
            <a:xfrm>
              <a:off x="4386490" y="3820021"/>
              <a:ext cx="7374467" cy="281481"/>
            </a:xfrm>
            <a:prstGeom prst="roundRect">
              <a:avLst>
                <a:gd name="adj" fmla="val 1381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825" dirty="0">
                  <a:solidFill>
                    <a:schemeClr val="accent5"/>
                  </a:solidFill>
                </a:rPr>
                <a:t>Consultazione del Piano di Formazione docenti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6EBD1E3-3155-470A-AB73-C5B7BAFB2A8A}"/>
                </a:ext>
              </a:extLst>
            </p:cNvPr>
            <p:cNvCxnSpPr/>
            <p:nvPr/>
          </p:nvCxnSpPr>
          <p:spPr>
            <a:xfrm>
              <a:off x="4395634" y="3746869"/>
              <a:ext cx="7299701" cy="0"/>
            </a:xfrm>
            <a:prstGeom prst="line">
              <a:avLst/>
            </a:prstGeom>
            <a:ln w="95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3FAB1101-E06B-48F0-8675-9DB45D3ABF92}"/>
                </a:ext>
              </a:extLst>
            </p:cNvPr>
            <p:cNvCxnSpPr/>
            <p:nvPr/>
          </p:nvCxnSpPr>
          <p:spPr>
            <a:xfrm>
              <a:off x="4386490" y="4057527"/>
              <a:ext cx="7299701" cy="0"/>
            </a:xfrm>
            <a:prstGeom prst="line">
              <a:avLst/>
            </a:prstGeom>
            <a:ln w="95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E30534D-9639-4701-947C-E66749488037}"/>
              </a:ext>
            </a:extLst>
          </p:cNvPr>
          <p:cNvGrpSpPr/>
          <p:nvPr/>
        </p:nvGrpSpPr>
        <p:grpSpPr>
          <a:xfrm>
            <a:off x="3225439" y="2520868"/>
            <a:ext cx="5568309" cy="251261"/>
            <a:chOff x="4300585" y="3968974"/>
            <a:chExt cx="7424412" cy="335015"/>
          </a:xfrm>
        </p:grpSpPr>
        <p:pic>
          <p:nvPicPr>
            <p:cNvPr id="104" name="Picture 75">
              <a:extLst>
                <a:ext uri="{FF2B5EF4-FFF2-40B4-BE49-F238E27FC236}">
                  <a16:creationId xmlns:a16="http://schemas.microsoft.com/office/drawing/2014/main" id="{362BCC40-10C9-4E45-91C8-FD6C9035A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0585" y="4027281"/>
              <a:ext cx="7424412" cy="276708"/>
            </a:xfrm>
            <a:prstGeom prst="rect">
              <a:avLst/>
            </a:prstGeom>
          </p:spPr>
        </p:pic>
        <p:sp>
          <p:nvSpPr>
            <p:cNvPr id="105" name="TextBox 55">
              <a:extLst>
                <a:ext uri="{FF2B5EF4-FFF2-40B4-BE49-F238E27FC236}">
                  <a16:creationId xmlns:a16="http://schemas.microsoft.com/office/drawing/2014/main" id="{0F107207-BA1E-49F5-BD63-5837F90A9182}"/>
                </a:ext>
              </a:extLst>
            </p:cNvPr>
            <p:cNvSpPr txBox="1"/>
            <p:nvPr/>
          </p:nvSpPr>
          <p:spPr>
            <a:xfrm>
              <a:off x="4359894" y="3968974"/>
              <a:ext cx="169164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rgbClr val="156DCD"/>
                  </a:solidFill>
                </a:rPr>
                <a:t>ATTIVITÀ SVOLTE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712163-0C44-4583-AB92-8B35E730667A}"/>
              </a:ext>
            </a:extLst>
          </p:cNvPr>
          <p:cNvGrpSpPr/>
          <p:nvPr/>
        </p:nvGrpSpPr>
        <p:grpSpPr>
          <a:xfrm>
            <a:off x="3269921" y="3366048"/>
            <a:ext cx="5530850" cy="623054"/>
            <a:chOff x="4350530" y="3721466"/>
            <a:chExt cx="7374467" cy="830739"/>
          </a:xfrm>
        </p:grpSpPr>
        <p:sp>
          <p:nvSpPr>
            <p:cNvPr id="101" name="Rectangle: Rounded Corners 191">
              <a:extLst>
                <a:ext uri="{FF2B5EF4-FFF2-40B4-BE49-F238E27FC236}">
                  <a16:creationId xmlns:a16="http://schemas.microsoft.com/office/drawing/2014/main" id="{55972CEE-8011-4F19-BF20-A0069C4F5B31}"/>
                </a:ext>
              </a:extLst>
            </p:cNvPr>
            <p:cNvSpPr/>
            <p:nvPr/>
          </p:nvSpPr>
          <p:spPr>
            <a:xfrm>
              <a:off x="4350530" y="3721466"/>
              <a:ext cx="7374467" cy="281481"/>
            </a:xfrm>
            <a:prstGeom prst="roundRect">
              <a:avLst>
                <a:gd name="adj" fmla="val 1381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825" dirty="0" err="1">
                  <a:solidFill>
                    <a:schemeClr val="accent5"/>
                  </a:solidFill>
                </a:rPr>
                <a:t>a.s.</a:t>
              </a:r>
              <a:r>
                <a:rPr lang="it-IT" sz="825" dirty="0">
                  <a:solidFill>
                    <a:schemeClr val="accent5"/>
                  </a:solidFill>
                </a:rPr>
                <a:t> 2019/20</a:t>
              </a:r>
            </a:p>
          </p:txBody>
        </p:sp>
        <p:sp>
          <p:nvSpPr>
            <p:cNvPr id="102" name="Rectangle: Rounded Corners 192">
              <a:extLst>
                <a:ext uri="{FF2B5EF4-FFF2-40B4-BE49-F238E27FC236}">
                  <a16:creationId xmlns:a16="http://schemas.microsoft.com/office/drawing/2014/main" id="{F5C4950E-AD83-4D57-B6DB-EA567874F971}"/>
                </a:ext>
              </a:extLst>
            </p:cNvPr>
            <p:cNvSpPr/>
            <p:nvPr/>
          </p:nvSpPr>
          <p:spPr>
            <a:xfrm>
              <a:off x="4350530" y="3994934"/>
              <a:ext cx="7374467" cy="281481"/>
            </a:xfrm>
            <a:prstGeom prst="roundRect">
              <a:avLst>
                <a:gd name="adj" fmla="val 1381"/>
              </a:avLst>
            </a:prstGeom>
            <a:solidFill>
              <a:schemeClr val="bg1">
                <a:lumMod val="9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825" dirty="0" err="1">
                  <a:solidFill>
                    <a:schemeClr val="accent5"/>
                  </a:solidFill>
                </a:rPr>
                <a:t>a.s.</a:t>
              </a:r>
              <a:r>
                <a:rPr lang="it-IT" sz="825" dirty="0">
                  <a:solidFill>
                    <a:schemeClr val="accent5"/>
                  </a:solidFill>
                </a:rPr>
                <a:t> 2020/21</a:t>
              </a:r>
            </a:p>
          </p:txBody>
        </p:sp>
        <p:sp>
          <p:nvSpPr>
            <p:cNvPr id="103" name="Rectangle: Rounded Corners 203">
              <a:extLst>
                <a:ext uri="{FF2B5EF4-FFF2-40B4-BE49-F238E27FC236}">
                  <a16:creationId xmlns:a16="http://schemas.microsoft.com/office/drawing/2014/main" id="{60D0AA1D-14EF-45E9-B2FA-FBB19B7ABBB8}"/>
                </a:ext>
              </a:extLst>
            </p:cNvPr>
            <p:cNvSpPr/>
            <p:nvPr/>
          </p:nvSpPr>
          <p:spPr>
            <a:xfrm>
              <a:off x="4350530" y="4270724"/>
              <a:ext cx="7374467" cy="281481"/>
            </a:xfrm>
            <a:prstGeom prst="roundRect">
              <a:avLst>
                <a:gd name="adj" fmla="val 1381"/>
              </a:avLst>
            </a:prstGeom>
            <a:solidFill>
              <a:schemeClr val="bg1">
                <a:lumMod val="9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825" dirty="0" err="1">
                  <a:solidFill>
                    <a:schemeClr val="accent5"/>
                  </a:solidFill>
                </a:rPr>
                <a:t>a.s.</a:t>
              </a:r>
              <a:r>
                <a:rPr lang="it-IT" sz="825" dirty="0">
                  <a:solidFill>
                    <a:schemeClr val="accent5"/>
                  </a:solidFill>
                </a:rPr>
                <a:t> 2021/22</a:t>
              </a:r>
            </a:p>
          </p:txBody>
        </p:sp>
        <p:pic>
          <p:nvPicPr>
            <p:cNvPr id="219" name="Picture 218">
              <a:extLst>
                <a:ext uri="{FF2B5EF4-FFF2-40B4-BE49-F238E27FC236}">
                  <a16:creationId xmlns:a16="http://schemas.microsoft.com/office/drawing/2014/main" id="{05321F08-560D-4CAD-B27C-7962962CA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BFF"/>
                </a:clrFrom>
                <a:clrTo>
                  <a:srgbClr val="FFFB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363433" y="3759575"/>
              <a:ext cx="283388" cy="291260"/>
            </a:xfrm>
            <a:prstGeom prst="rect">
              <a:avLst/>
            </a:prstGeom>
          </p:spPr>
        </p:pic>
      </p:grpSp>
      <p:pic>
        <p:nvPicPr>
          <p:cNvPr id="223" name="Picture 222">
            <a:extLst>
              <a:ext uri="{FF2B5EF4-FFF2-40B4-BE49-F238E27FC236}">
                <a16:creationId xmlns:a16="http://schemas.microsoft.com/office/drawing/2014/main" id="{A4D95497-2A19-47B4-BBE2-F1B439CF1ED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4384" y="4330374"/>
            <a:ext cx="212541" cy="21844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F7B86710-6CF9-41E4-96DB-F887C4E519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646" y="4417607"/>
            <a:ext cx="2715806" cy="386439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78699E46-B5BC-4FE8-8731-4C47FCC3B51F}"/>
              </a:ext>
            </a:extLst>
          </p:cNvPr>
          <p:cNvGrpSpPr/>
          <p:nvPr/>
        </p:nvGrpSpPr>
        <p:grpSpPr>
          <a:xfrm>
            <a:off x="8601076" y="2845745"/>
            <a:ext cx="100445" cy="97597"/>
            <a:chOff x="9542970" y="4748384"/>
            <a:chExt cx="147320" cy="143142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213DEA8-F4D0-4241-B81E-871AFF1EF59A}"/>
                </a:ext>
              </a:extLst>
            </p:cNvPr>
            <p:cNvSpPr/>
            <p:nvPr/>
          </p:nvSpPr>
          <p:spPr>
            <a:xfrm>
              <a:off x="9542970" y="4748384"/>
              <a:ext cx="147320" cy="143142"/>
            </a:xfrm>
            <a:prstGeom prst="ellipse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E22D156-7EFD-46A9-83F0-62955C50B0A8}"/>
                </a:ext>
              </a:extLst>
            </p:cNvPr>
            <p:cNvGrpSpPr/>
            <p:nvPr/>
          </p:nvGrpSpPr>
          <p:grpSpPr>
            <a:xfrm>
              <a:off x="9581675" y="4782650"/>
              <a:ext cx="74610" cy="74610"/>
              <a:chOff x="7918567" y="4460295"/>
              <a:chExt cx="82071" cy="82071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DD572275-4869-41B9-9CA5-508255E41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57018" y="4460295"/>
                <a:ext cx="0" cy="8207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D07E3021-E7C5-4C0A-A6BC-5B7CF761448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7959603" y="4460295"/>
                <a:ext cx="0" cy="8207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B1F78F6-4640-484F-B197-459142FADA1F}"/>
              </a:ext>
            </a:extLst>
          </p:cNvPr>
          <p:cNvGrpSpPr/>
          <p:nvPr/>
        </p:nvGrpSpPr>
        <p:grpSpPr>
          <a:xfrm>
            <a:off x="8601076" y="3084096"/>
            <a:ext cx="100445" cy="97597"/>
            <a:chOff x="9542970" y="4748384"/>
            <a:chExt cx="147320" cy="143142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9E0C0B7-867D-4D00-BBFA-B8DA3884EA3B}"/>
                </a:ext>
              </a:extLst>
            </p:cNvPr>
            <p:cNvSpPr/>
            <p:nvPr/>
          </p:nvSpPr>
          <p:spPr>
            <a:xfrm>
              <a:off x="9542970" y="4748384"/>
              <a:ext cx="147320" cy="143142"/>
            </a:xfrm>
            <a:prstGeom prst="ellipse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987FF7F-2AB1-41CC-A7E1-62411A19A0C4}"/>
                </a:ext>
              </a:extLst>
            </p:cNvPr>
            <p:cNvGrpSpPr/>
            <p:nvPr/>
          </p:nvGrpSpPr>
          <p:grpSpPr>
            <a:xfrm>
              <a:off x="9581675" y="4782650"/>
              <a:ext cx="74610" cy="74610"/>
              <a:chOff x="7918567" y="4460295"/>
              <a:chExt cx="82071" cy="82071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8F77EF76-B55C-4959-91E0-6E3921A79E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57018" y="4460295"/>
                <a:ext cx="0" cy="8207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8D05F932-A619-40A0-AADE-4DB89CCAB25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7959603" y="4460295"/>
                <a:ext cx="0" cy="8207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9" name="Picture 31">
            <a:extLst>
              <a:ext uri="{FF2B5EF4-FFF2-40B4-BE49-F238E27FC236}">
                <a16:creationId xmlns:a16="http://schemas.microsoft.com/office/drawing/2014/main" id="{CC9F65FB-44F0-4BF5-8F3A-85546EECD0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884918">
            <a:off x="6324626" y="2319090"/>
            <a:ext cx="900124" cy="11182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267276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7E880F7-9997-4C95-A299-C47E4FD066CA}"/>
              </a:ext>
            </a:extLst>
          </p:cNvPr>
          <p:cNvSpPr txBox="1"/>
          <p:nvPr/>
        </p:nvSpPr>
        <p:spPr>
          <a:xfrm>
            <a:off x="359532" y="1059582"/>
            <a:ext cx="842493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“L’Assemblea Costituente esprime il voto che la nuova </a:t>
            </a:r>
            <a:r>
              <a:rPr 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Carta Costituzionale </a:t>
            </a:r>
            <a:r>
              <a:rPr lang="it-IT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trovi senza indugio </a:t>
            </a:r>
            <a:r>
              <a:rPr 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adeguato posto nel quadro didattico della scuola di ogni ordine e grado</a:t>
            </a:r>
            <a:r>
              <a:rPr lang="it-IT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 fine di rendere consapevole la giovane generazione delle raggiunte conquiste morali e sociali che costituiscono ormai sacro retaggio del popolo italiano”.</a:t>
            </a:r>
          </a:p>
          <a:p>
            <a:pPr algn="just">
              <a:spcAft>
                <a:spcPts val="0"/>
              </a:spcAft>
            </a:pP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400" b="1" dirty="0">
                <a:solidFill>
                  <a:srgbClr val="2A2A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(Assemblea costituente</a:t>
            </a:r>
            <a:r>
              <a:rPr lang="it-IT" sz="1400" dirty="0">
                <a:solidFill>
                  <a:srgbClr val="2A2A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ordine del giorno di Aldo Moro del 12 dicembre 1947, approvato all’unanimità)</a:t>
            </a:r>
            <a:endParaRPr lang="it-IT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15090B-2FC6-4DA4-A8C4-C42834EB9939}"/>
              </a:ext>
            </a:extLst>
          </p:cNvPr>
          <p:cNvSpPr txBox="1">
            <a:spLocks/>
          </p:cNvSpPr>
          <p:nvPr/>
        </p:nvSpPr>
        <p:spPr bwMode="black">
          <a:xfrm>
            <a:off x="1781690" y="14749"/>
            <a:ext cx="5400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06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250" b="1" dirty="0">
                <a:solidFill>
                  <a:srgbClr val="0A7736"/>
                </a:solidFill>
                <a:ea typeface="HP Simplified"/>
              </a:rPr>
              <a:t>Per iniziare</a:t>
            </a:r>
            <a:endParaRPr lang="en-US" altLang="it-IT" sz="2250" b="1" dirty="0">
              <a:solidFill>
                <a:srgbClr val="0A7736"/>
              </a:solidFill>
              <a:ea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388083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138D16-7434-40E8-A086-0AC7A8D07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" y="5134"/>
            <a:ext cx="9144000" cy="51332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78BD73-7B6D-463A-A607-06D641E79E11}"/>
              </a:ext>
            </a:extLst>
          </p:cNvPr>
          <p:cNvSpPr/>
          <p:nvPr/>
        </p:nvSpPr>
        <p:spPr>
          <a:xfrm>
            <a:off x="3008865" y="1066567"/>
            <a:ext cx="6119261" cy="2706914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90C792-6173-465C-AC92-CE827FC89FAD}"/>
              </a:ext>
            </a:extLst>
          </p:cNvPr>
          <p:cNvSpPr/>
          <p:nvPr/>
        </p:nvSpPr>
        <p:spPr>
          <a:xfrm>
            <a:off x="3090212" y="1400784"/>
            <a:ext cx="5868502" cy="3396683"/>
          </a:xfrm>
          <a:prstGeom prst="rect">
            <a:avLst/>
          </a:prstGeom>
          <a:noFill/>
          <a:ln w="6350">
            <a:solidFill>
              <a:srgbClr val="AEEA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63C122E-E9F3-49D0-B397-E618A2BEC0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005" b="70323"/>
          <a:stretch/>
        </p:blipFill>
        <p:spPr>
          <a:xfrm>
            <a:off x="3090212" y="883251"/>
            <a:ext cx="5868502" cy="426025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D4A9DA0C-9B07-4AEE-9D44-9DFE9D311BDD}"/>
              </a:ext>
            </a:extLst>
          </p:cNvPr>
          <p:cNvSpPr txBox="1"/>
          <p:nvPr/>
        </p:nvSpPr>
        <p:spPr>
          <a:xfrm>
            <a:off x="119626" y="1093379"/>
            <a:ext cx="2484000" cy="230832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chemeClr val="accent1"/>
                </a:solidFill>
              </a:rPr>
              <a:t>MONITORAGGIO, VERIFICA E RENDICONTAZIONE</a:t>
            </a:r>
          </a:p>
        </p:txBody>
      </p:sp>
      <p:sp>
        <p:nvSpPr>
          <p:cNvPr id="101" name="Rectangle: Rounded Corners 191">
            <a:extLst>
              <a:ext uri="{FF2B5EF4-FFF2-40B4-BE49-F238E27FC236}">
                <a16:creationId xmlns:a16="http://schemas.microsoft.com/office/drawing/2014/main" id="{55972CEE-8011-4F19-BF20-A0069C4F5B31}"/>
              </a:ext>
            </a:extLst>
          </p:cNvPr>
          <p:cNvSpPr/>
          <p:nvPr/>
        </p:nvSpPr>
        <p:spPr>
          <a:xfrm>
            <a:off x="3262898" y="4900507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2019/20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E30534D-9639-4701-947C-E66749488037}"/>
              </a:ext>
            </a:extLst>
          </p:cNvPr>
          <p:cNvGrpSpPr/>
          <p:nvPr/>
        </p:nvGrpSpPr>
        <p:grpSpPr>
          <a:xfrm>
            <a:off x="3225439" y="4630276"/>
            <a:ext cx="5568309" cy="251261"/>
            <a:chOff x="4300585" y="3968974"/>
            <a:chExt cx="7424412" cy="335015"/>
          </a:xfrm>
        </p:grpSpPr>
        <p:pic>
          <p:nvPicPr>
            <p:cNvPr id="104" name="Picture 75">
              <a:extLst>
                <a:ext uri="{FF2B5EF4-FFF2-40B4-BE49-F238E27FC236}">
                  <a16:creationId xmlns:a16="http://schemas.microsoft.com/office/drawing/2014/main" id="{362BCC40-10C9-4E45-91C8-FD6C9035A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0585" y="4027281"/>
              <a:ext cx="7424412" cy="276708"/>
            </a:xfrm>
            <a:prstGeom prst="rect">
              <a:avLst/>
            </a:prstGeom>
          </p:spPr>
        </p:pic>
        <p:sp>
          <p:nvSpPr>
            <p:cNvPr id="105" name="TextBox 55">
              <a:extLst>
                <a:ext uri="{FF2B5EF4-FFF2-40B4-BE49-F238E27FC236}">
                  <a16:creationId xmlns:a16="http://schemas.microsoft.com/office/drawing/2014/main" id="{0F107207-BA1E-49F5-BD63-5837F90A9182}"/>
                </a:ext>
              </a:extLst>
            </p:cNvPr>
            <p:cNvSpPr txBox="1"/>
            <p:nvPr/>
          </p:nvSpPr>
          <p:spPr>
            <a:xfrm>
              <a:off x="4359894" y="3968974"/>
              <a:ext cx="169164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rgbClr val="156DCD"/>
                  </a:solidFill>
                </a:rPr>
                <a:t>RISULTATI RAGGIUNTI</a:t>
              </a:r>
            </a:p>
          </p:txBody>
        </p:sp>
      </p:grpSp>
      <p:sp>
        <p:nvSpPr>
          <p:cNvPr id="189" name="Rectangle: Rounded Corners 191">
            <a:extLst>
              <a:ext uri="{FF2B5EF4-FFF2-40B4-BE49-F238E27FC236}">
                <a16:creationId xmlns:a16="http://schemas.microsoft.com/office/drawing/2014/main" id="{25ED4B78-C2A0-4F4B-AF2B-3D54202578E2}"/>
              </a:ext>
            </a:extLst>
          </p:cNvPr>
          <p:cNvSpPr/>
          <p:nvPr/>
        </p:nvSpPr>
        <p:spPr>
          <a:xfrm>
            <a:off x="3289868" y="1604294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>
                <a:solidFill>
                  <a:schemeClr val="accent5"/>
                </a:solidFill>
              </a:rPr>
              <a:t>Consultazione del Piano di Miglioramento</a:t>
            </a:r>
          </a:p>
        </p:txBody>
      </p:sp>
      <p:sp>
        <p:nvSpPr>
          <p:cNvPr id="190" name="Rectangle: Rounded Corners 192">
            <a:extLst>
              <a:ext uri="{FF2B5EF4-FFF2-40B4-BE49-F238E27FC236}">
                <a16:creationId xmlns:a16="http://schemas.microsoft.com/office/drawing/2014/main" id="{00216081-C368-4629-BB65-4D7185A13C05}"/>
              </a:ext>
            </a:extLst>
          </p:cNvPr>
          <p:cNvSpPr/>
          <p:nvPr/>
        </p:nvSpPr>
        <p:spPr>
          <a:xfrm>
            <a:off x="3289868" y="3348171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>
                <a:solidFill>
                  <a:schemeClr val="accent5"/>
                </a:solidFill>
              </a:rPr>
              <a:t>Consultazione del Piano di Formazione docenti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1B0E2DF-E365-4BFE-8350-D2F04D36D1D3}"/>
              </a:ext>
            </a:extLst>
          </p:cNvPr>
          <p:cNvSpPr/>
          <p:nvPr/>
        </p:nvSpPr>
        <p:spPr>
          <a:xfrm>
            <a:off x="69612" y="1581839"/>
            <a:ext cx="2775614" cy="40569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4865EA1-B9C7-4715-91D8-BCCC2EB28D9B}"/>
              </a:ext>
            </a:extLst>
          </p:cNvPr>
          <p:cNvSpPr txBox="1"/>
          <p:nvPr/>
        </p:nvSpPr>
        <p:spPr>
          <a:xfrm>
            <a:off x="127001" y="1655781"/>
            <a:ext cx="2451100" cy="2192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bg2">
                    <a:lumMod val="25000"/>
                  </a:schemeClr>
                </a:solidFill>
              </a:rPr>
              <a:t>Introduzione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5B34ACF-7F19-42CF-8723-5FCF1E1B8F27}"/>
              </a:ext>
            </a:extLst>
          </p:cNvPr>
          <p:cNvSpPr txBox="1"/>
          <p:nvPr/>
        </p:nvSpPr>
        <p:spPr>
          <a:xfrm>
            <a:off x="127000" y="1642486"/>
            <a:ext cx="2712452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 anchor="ctr">
            <a:spAutoFit/>
          </a:bodyPr>
          <a:lstStyle/>
          <a:p>
            <a:r>
              <a:rPr lang="it-IT" sz="825" b="1" dirty="0">
                <a:solidFill>
                  <a:schemeClr val="bg2">
                    <a:lumMod val="25000"/>
                  </a:schemeClr>
                </a:solidFill>
              </a:rPr>
              <a:t>Introduzione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D7708FD-D048-485C-B9E0-887628A1357B}"/>
              </a:ext>
            </a:extLst>
          </p:cNvPr>
          <p:cNvSpPr/>
          <p:nvPr/>
        </p:nvSpPr>
        <p:spPr>
          <a:xfrm>
            <a:off x="79374" y="1626698"/>
            <a:ext cx="69850" cy="261152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50BFECD-AD63-4C94-A0CC-D6B09FDCEA2A}"/>
              </a:ext>
            </a:extLst>
          </p:cNvPr>
          <p:cNvGrpSpPr/>
          <p:nvPr/>
        </p:nvGrpSpPr>
        <p:grpSpPr>
          <a:xfrm>
            <a:off x="120650" y="4095589"/>
            <a:ext cx="2666999" cy="236738"/>
            <a:chOff x="169334" y="2574956"/>
            <a:chExt cx="3555999" cy="315651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78F6DA0-4374-4697-9544-C8E498698E55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03E4E43-E7F4-4C9A-8BD7-6A928A0EF624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Visualizza indicatori degli esiti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D71DA6E-8C0F-4C5D-8DBA-07EA6EE56ED0}"/>
              </a:ext>
            </a:extLst>
          </p:cNvPr>
          <p:cNvGrpSpPr/>
          <p:nvPr/>
        </p:nvGrpSpPr>
        <p:grpSpPr>
          <a:xfrm>
            <a:off x="120649" y="3630396"/>
            <a:ext cx="2666999" cy="236738"/>
            <a:chOff x="169334" y="2574956"/>
            <a:chExt cx="3555999" cy="315651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477B2984-DCC6-4B85-AD3E-326078D79D53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DC1D8D9A-1FEF-4135-974B-363640E7D578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Storico monitoraggio e verifica</a:t>
              </a:r>
            </a:p>
          </p:txBody>
        </p:sp>
      </p:grpSp>
      <p:sp>
        <p:nvSpPr>
          <p:cNvPr id="169" name="TextBox 168">
            <a:extLst>
              <a:ext uri="{FF2B5EF4-FFF2-40B4-BE49-F238E27FC236}">
                <a16:creationId xmlns:a16="http://schemas.microsoft.com/office/drawing/2014/main" id="{32317812-8BA3-42B4-8D07-2E19D1559619}"/>
              </a:ext>
            </a:extLst>
          </p:cNvPr>
          <p:cNvSpPr txBox="1"/>
          <p:nvPr/>
        </p:nvSpPr>
        <p:spPr>
          <a:xfrm>
            <a:off x="110550" y="3457479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Riferimenti utili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0BFE0828-9E8D-4D32-A4CA-B4B33266A6B2}"/>
              </a:ext>
            </a:extLst>
          </p:cNvPr>
          <p:cNvGrpSpPr/>
          <p:nvPr/>
        </p:nvGrpSpPr>
        <p:grpSpPr>
          <a:xfrm>
            <a:off x="120649" y="3855469"/>
            <a:ext cx="2666999" cy="236738"/>
            <a:chOff x="169334" y="2574956"/>
            <a:chExt cx="3555999" cy="315651"/>
          </a:xfrm>
        </p:grpSpPr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4E393C44-D79B-4D37-ADB0-0C1E8E5DD9E8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974A434A-9B24-472A-9CAD-2F7AB1808B0D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Ultimo </a:t>
              </a:r>
              <a:r>
                <a:rPr lang="it-IT" sz="825" b="1" dirty="0" err="1">
                  <a:solidFill>
                    <a:schemeClr val="bg2">
                      <a:lumMod val="25000"/>
                    </a:schemeClr>
                  </a:solidFill>
                </a:rPr>
                <a:t>PTOF</a:t>
              </a:r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 pubblicato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BE3978D9-275D-49EB-B7BD-755F3F8BA5C8}"/>
              </a:ext>
            </a:extLst>
          </p:cNvPr>
          <p:cNvGrpSpPr/>
          <p:nvPr/>
        </p:nvGrpSpPr>
        <p:grpSpPr>
          <a:xfrm>
            <a:off x="127001" y="2868250"/>
            <a:ext cx="2666999" cy="219291"/>
            <a:chOff x="169334" y="2552245"/>
            <a:chExt cx="3555999" cy="292388"/>
          </a:xfrm>
        </p:grpSpPr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435BBB25-C4AB-495D-BE56-F7F5CF0E82F8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1345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54F36676-EAB6-4385-B0ED-5EE715C6844B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>
                  <a:solidFill>
                    <a:schemeClr val="bg2">
                      <a:lumMod val="25000"/>
                    </a:schemeClr>
                  </a:solidFill>
                </a:rPr>
                <a:t>Priorità e traguardi del RAV</a:t>
              </a:r>
              <a:endParaRPr lang="it-IT" sz="825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0CFF1A88-C378-45A5-874D-104CAF502D38}"/>
              </a:ext>
            </a:extLst>
          </p:cNvPr>
          <p:cNvSpPr txBox="1"/>
          <p:nvPr/>
        </p:nvSpPr>
        <p:spPr>
          <a:xfrm>
            <a:off x="94100" y="1910614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Monitoraggio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FD58A27-69C1-4F33-8022-E19AD4935016}"/>
              </a:ext>
            </a:extLst>
          </p:cNvPr>
          <p:cNvSpPr txBox="1"/>
          <p:nvPr/>
        </p:nvSpPr>
        <p:spPr>
          <a:xfrm>
            <a:off x="94100" y="2673550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Verifica</a:t>
            </a: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53FC29EA-A308-4DC6-9376-D0874D3C17E6}"/>
              </a:ext>
            </a:extLst>
          </p:cNvPr>
          <p:cNvGrpSpPr/>
          <p:nvPr/>
        </p:nvGrpSpPr>
        <p:grpSpPr>
          <a:xfrm>
            <a:off x="120649" y="2122841"/>
            <a:ext cx="2666999" cy="219291"/>
            <a:chOff x="169334" y="2552245"/>
            <a:chExt cx="3555999" cy="292388"/>
          </a:xfrm>
        </p:grpSpPr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DFD5962B-BBD8-4AD8-8558-EB9782804EA5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345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35A81C1B-3617-40FF-840F-EA547A62D903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Analisi degli impatti sul </a:t>
              </a:r>
              <a:r>
                <a:rPr lang="it-IT" sz="825" b="1" dirty="0" err="1">
                  <a:solidFill>
                    <a:schemeClr val="bg2">
                      <a:lumMod val="25000"/>
                    </a:schemeClr>
                  </a:solidFill>
                </a:rPr>
                <a:t>PTOF</a:t>
              </a:r>
              <a:endParaRPr lang="it-IT" sz="825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21619A0E-DC85-4375-BB29-329ACC56215C}"/>
              </a:ext>
            </a:extLst>
          </p:cNvPr>
          <p:cNvGrpSpPr/>
          <p:nvPr/>
        </p:nvGrpSpPr>
        <p:grpSpPr>
          <a:xfrm>
            <a:off x="127000" y="3134400"/>
            <a:ext cx="2666999" cy="219291"/>
            <a:chOff x="169334" y="2552245"/>
            <a:chExt cx="3555999" cy="292388"/>
          </a:xfrm>
        </p:grpSpPr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7AFB06F8-6410-4C55-BCB8-06B7FD13A83D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5578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24FBDB70-7F28-4DAC-8D92-452C3648159F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Obiettivi formativi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6B4ECCBC-729A-40FF-B7EB-8AD7653D7AD8}"/>
              </a:ext>
            </a:extLst>
          </p:cNvPr>
          <p:cNvGrpSpPr/>
          <p:nvPr/>
        </p:nvGrpSpPr>
        <p:grpSpPr>
          <a:xfrm>
            <a:off x="122976" y="2374399"/>
            <a:ext cx="2666999" cy="219291"/>
            <a:chOff x="169334" y="2552245"/>
            <a:chExt cx="3555999" cy="292388"/>
          </a:xfrm>
        </p:grpSpPr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FCE22A6F-977D-401C-BAA2-A3F33681DB05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5578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FB03BB01-4B2C-4E26-8A94-0C04617E9798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Prospetto riassuntivo delle sezioni da aggiornare</a:t>
              </a:r>
            </a:p>
          </p:txBody>
        </p:sp>
      </p:grpSp>
      <p:pic>
        <p:nvPicPr>
          <p:cNvPr id="180" name="Picture 179">
            <a:extLst>
              <a:ext uri="{FF2B5EF4-FFF2-40B4-BE49-F238E27FC236}">
                <a16:creationId xmlns:a16="http://schemas.microsoft.com/office/drawing/2014/main" id="{2FF8F108-5A7B-421F-8A83-2A2D7ECC6E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452" r="98472" b="62557"/>
          <a:stretch/>
        </p:blipFill>
        <p:spPr>
          <a:xfrm>
            <a:off x="9525" y="2794032"/>
            <a:ext cx="139700" cy="35884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EBD1E3-3155-470A-AB73-C5B7BAFB2A8A}"/>
              </a:ext>
            </a:extLst>
          </p:cNvPr>
          <p:cNvCxnSpPr/>
          <p:nvPr/>
        </p:nvCxnSpPr>
        <p:spPr>
          <a:xfrm>
            <a:off x="3296726" y="1775105"/>
            <a:ext cx="5474776" cy="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3FAB1101-E06B-48F0-8675-9DB45D3ABF92}"/>
              </a:ext>
            </a:extLst>
          </p:cNvPr>
          <p:cNvCxnSpPr/>
          <p:nvPr/>
        </p:nvCxnSpPr>
        <p:spPr>
          <a:xfrm>
            <a:off x="3289868" y="3526301"/>
            <a:ext cx="5474776" cy="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9" name="Picture 218">
            <a:extLst>
              <a:ext uri="{FF2B5EF4-FFF2-40B4-BE49-F238E27FC236}">
                <a16:creationId xmlns:a16="http://schemas.microsoft.com/office/drawing/2014/main" id="{05321F08-560D-4CAD-B27C-7962962CAAC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2575" y="4929089"/>
            <a:ext cx="212541" cy="218445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5028A7C4-790E-46E3-8F6E-4D35BDA2CC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462" r="19420"/>
          <a:stretch/>
        </p:blipFill>
        <p:spPr>
          <a:xfrm>
            <a:off x="3377110" y="2006169"/>
            <a:ext cx="671807" cy="423409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73996AAB-38AE-4304-BCF7-DABAA15E989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66"/>
          <a:stretch/>
        </p:blipFill>
        <p:spPr>
          <a:xfrm>
            <a:off x="3450247" y="2006169"/>
            <a:ext cx="5061516" cy="423409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2C7E302A-EA28-43C8-80D3-A1E50A54ED3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462" r="5293"/>
          <a:stretch/>
        </p:blipFill>
        <p:spPr>
          <a:xfrm>
            <a:off x="7286116" y="2006169"/>
            <a:ext cx="1395281" cy="423409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AA07C0F5-BCD2-435E-9D1A-8A6FE188B56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462" r="19420"/>
          <a:stretch/>
        </p:blipFill>
        <p:spPr>
          <a:xfrm>
            <a:off x="8063309" y="2003346"/>
            <a:ext cx="671807" cy="423409"/>
          </a:xfrm>
          <a:prstGeom prst="rect">
            <a:avLst/>
          </a:prstGeom>
        </p:spPr>
      </p:pic>
      <p:pic>
        <p:nvPicPr>
          <p:cNvPr id="231" name="Picture 3">
            <a:extLst>
              <a:ext uri="{FF2B5EF4-FFF2-40B4-BE49-F238E27FC236}">
                <a16:creationId xmlns:a16="http://schemas.microsoft.com/office/drawing/2014/main" id="{9609DA67-E386-4880-BEFF-CD01F91BC8B9}"/>
              </a:ext>
            </a:extLst>
          </p:cNvPr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237" y="2056192"/>
            <a:ext cx="182880" cy="146685"/>
          </a:xfrm>
          <a:prstGeom prst="rect">
            <a:avLst/>
          </a:prstGeom>
        </p:spPr>
      </p:pic>
      <p:sp>
        <p:nvSpPr>
          <p:cNvPr id="232" name="TextBox 231">
            <a:extLst>
              <a:ext uri="{FF2B5EF4-FFF2-40B4-BE49-F238E27FC236}">
                <a16:creationId xmlns:a16="http://schemas.microsoft.com/office/drawing/2014/main" id="{68C006E4-690F-4173-810D-3EEE8F40FBBE}"/>
              </a:ext>
            </a:extLst>
          </p:cNvPr>
          <p:cNvSpPr txBox="1"/>
          <p:nvPr/>
        </p:nvSpPr>
        <p:spPr>
          <a:xfrm>
            <a:off x="3382499" y="1845015"/>
            <a:ext cx="2067440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88" dirty="0">
                <a:solidFill>
                  <a:schemeClr val="accent1"/>
                </a:solidFill>
              </a:rPr>
              <a:t>Nome percorso 1</a:t>
            </a:r>
          </a:p>
        </p:txBody>
      </p:sp>
      <p:pic>
        <p:nvPicPr>
          <p:cNvPr id="233" name="Picture 3">
            <a:extLst>
              <a:ext uri="{FF2B5EF4-FFF2-40B4-BE49-F238E27FC236}">
                <a16:creationId xmlns:a16="http://schemas.microsoft.com/office/drawing/2014/main" id="{1EC2F473-E4AD-4436-9326-C1F2787FE64B}"/>
              </a:ext>
            </a:extLst>
          </p:cNvPr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237" y="1871688"/>
            <a:ext cx="182880" cy="146685"/>
          </a:xfrm>
          <a:prstGeom prst="rect">
            <a:avLst/>
          </a:prstGeom>
        </p:spPr>
      </p:pic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D344C701-2597-4ADE-87D1-60BFC5046BDE}"/>
              </a:ext>
            </a:extLst>
          </p:cNvPr>
          <p:cNvCxnSpPr/>
          <p:nvPr/>
        </p:nvCxnSpPr>
        <p:spPr>
          <a:xfrm>
            <a:off x="3382499" y="2028963"/>
            <a:ext cx="5312196" cy="0"/>
          </a:xfrm>
          <a:prstGeom prst="line">
            <a:avLst/>
          </a:prstGeom>
          <a:ln>
            <a:solidFill>
              <a:srgbClr val="90A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" name="Picture 3">
            <a:extLst>
              <a:ext uri="{FF2B5EF4-FFF2-40B4-BE49-F238E27FC236}">
                <a16:creationId xmlns:a16="http://schemas.microsoft.com/office/drawing/2014/main" id="{FACA603E-BDE4-446D-98E5-479D6F259FE6}"/>
              </a:ext>
            </a:extLst>
          </p:cNvPr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237" y="2252970"/>
            <a:ext cx="182880" cy="146685"/>
          </a:xfrm>
          <a:prstGeom prst="rect">
            <a:avLst/>
          </a:prstGeom>
        </p:spPr>
      </p:pic>
      <p:pic>
        <p:nvPicPr>
          <p:cNvPr id="236" name="Picture 235">
            <a:extLst>
              <a:ext uri="{FF2B5EF4-FFF2-40B4-BE49-F238E27FC236}">
                <a16:creationId xmlns:a16="http://schemas.microsoft.com/office/drawing/2014/main" id="{EC4DC7A6-F902-4CC2-B826-8F218D92358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462" r="19420"/>
          <a:stretch/>
        </p:blipFill>
        <p:spPr>
          <a:xfrm>
            <a:off x="3349322" y="2647287"/>
            <a:ext cx="671807" cy="423409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86029E48-2D60-4EC0-A306-97E8CB0D33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66"/>
          <a:stretch/>
        </p:blipFill>
        <p:spPr>
          <a:xfrm>
            <a:off x="3422459" y="2647288"/>
            <a:ext cx="5061516" cy="423409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A387C7C0-C78A-4AE3-9550-B2096A4D7B6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462" r="5293"/>
          <a:stretch/>
        </p:blipFill>
        <p:spPr>
          <a:xfrm>
            <a:off x="7258327" y="2647288"/>
            <a:ext cx="1395281" cy="423409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C5A40489-AEE2-405C-A254-7AB23EF9866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462" r="19420"/>
          <a:stretch/>
        </p:blipFill>
        <p:spPr>
          <a:xfrm>
            <a:off x="8035521" y="2644465"/>
            <a:ext cx="671807" cy="423409"/>
          </a:xfrm>
          <a:prstGeom prst="rect">
            <a:avLst/>
          </a:prstGeom>
        </p:spPr>
      </p:pic>
      <p:pic>
        <p:nvPicPr>
          <p:cNvPr id="240" name="Picture 3">
            <a:extLst>
              <a:ext uri="{FF2B5EF4-FFF2-40B4-BE49-F238E27FC236}">
                <a16:creationId xmlns:a16="http://schemas.microsoft.com/office/drawing/2014/main" id="{17EDDE31-C165-46A8-B654-32D2D27119E2}"/>
              </a:ext>
            </a:extLst>
          </p:cNvPr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237" y="2697311"/>
            <a:ext cx="182880" cy="146685"/>
          </a:xfrm>
          <a:prstGeom prst="rect">
            <a:avLst/>
          </a:prstGeom>
        </p:spPr>
      </p:pic>
      <p:sp>
        <p:nvSpPr>
          <p:cNvPr id="241" name="TextBox 240">
            <a:extLst>
              <a:ext uri="{FF2B5EF4-FFF2-40B4-BE49-F238E27FC236}">
                <a16:creationId xmlns:a16="http://schemas.microsoft.com/office/drawing/2014/main" id="{1B237D7C-6B49-49D2-A942-60F56BDAC163}"/>
              </a:ext>
            </a:extLst>
          </p:cNvPr>
          <p:cNvSpPr txBox="1"/>
          <p:nvPr/>
        </p:nvSpPr>
        <p:spPr>
          <a:xfrm>
            <a:off x="3354711" y="2486133"/>
            <a:ext cx="2067440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88" dirty="0">
                <a:solidFill>
                  <a:schemeClr val="accent1"/>
                </a:solidFill>
              </a:rPr>
              <a:t>Nome percorso 3 </a:t>
            </a:r>
          </a:p>
        </p:txBody>
      </p:sp>
      <p:pic>
        <p:nvPicPr>
          <p:cNvPr id="242" name="Picture 3">
            <a:extLst>
              <a:ext uri="{FF2B5EF4-FFF2-40B4-BE49-F238E27FC236}">
                <a16:creationId xmlns:a16="http://schemas.microsoft.com/office/drawing/2014/main" id="{7927299E-A1C6-4FA9-BAA6-852D0ACB0EDC}"/>
              </a:ext>
            </a:extLst>
          </p:cNvPr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237" y="2512807"/>
            <a:ext cx="182880" cy="146685"/>
          </a:xfrm>
          <a:prstGeom prst="rect">
            <a:avLst/>
          </a:prstGeom>
        </p:spPr>
      </p:pic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6596C0EF-A08F-4E46-A940-ACD71AD45856}"/>
              </a:ext>
            </a:extLst>
          </p:cNvPr>
          <p:cNvCxnSpPr/>
          <p:nvPr/>
        </p:nvCxnSpPr>
        <p:spPr>
          <a:xfrm>
            <a:off x="3354711" y="2670082"/>
            <a:ext cx="5312196" cy="0"/>
          </a:xfrm>
          <a:prstGeom prst="line">
            <a:avLst/>
          </a:prstGeom>
          <a:ln>
            <a:solidFill>
              <a:srgbClr val="90A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4" name="Picture 3">
            <a:extLst>
              <a:ext uri="{FF2B5EF4-FFF2-40B4-BE49-F238E27FC236}">
                <a16:creationId xmlns:a16="http://schemas.microsoft.com/office/drawing/2014/main" id="{7CAE30FD-E7E6-4E25-A83A-C4EF1337DC7A}"/>
              </a:ext>
            </a:extLst>
          </p:cNvPr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237" y="2894089"/>
            <a:ext cx="182880" cy="146685"/>
          </a:xfrm>
          <a:prstGeom prst="rect">
            <a:avLst/>
          </a:prstGeom>
        </p:spPr>
      </p:pic>
      <p:pic>
        <p:nvPicPr>
          <p:cNvPr id="246" name="Picture 245">
            <a:extLst>
              <a:ext uri="{FF2B5EF4-FFF2-40B4-BE49-F238E27FC236}">
                <a16:creationId xmlns:a16="http://schemas.microsoft.com/office/drawing/2014/main" id="{67F092C7-0B12-4DB8-A31A-7FE920B5593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462" r="19420" b="43060"/>
          <a:stretch/>
        </p:blipFill>
        <p:spPr>
          <a:xfrm>
            <a:off x="3336690" y="3028495"/>
            <a:ext cx="671807" cy="241091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738AA7CB-97C4-46F1-8243-1DDFD4D47F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66" b="47540"/>
          <a:stretch/>
        </p:blipFill>
        <p:spPr>
          <a:xfrm>
            <a:off x="3409826" y="3028495"/>
            <a:ext cx="5061516" cy="222119"/>
          </a:xfrm>
          <a:prstGeom prst="rect">
            <a:avLst/>
          </a:prstGeom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id="{C0112EA7-7B7F-4054-ABFB-FAFBDBEBE0F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462" r="5293" b="47283"/>
          <a:stretch/>
        </p:blipFill>
        <p:spPr>
          <a:xfrm>
            <a:off x="7245695" y="3028495"/>
            <a:ext cx="1395281" cy="223207"/>
          </a:xfrm>
          <a:prstGeom prst="rect">
            <a:avLst/>
          </a:prstGeom>
        </p:spPr>
      </p:pic>
      <p:pic>
        <p:nvPicPr>
          <p:cNvPr id="249" name="Picture 248">
            <a:extLst>
              <a:ext uri="{FF2B5EF4-FFF2-40B4-BE49-F238E27FC236}">
                <a16:creationId xmlns:a16="http://schemas.microsoft.com/office/drawing/2014/main" id="{3A5D0F51-D3D3-401D-A4B0-16DFCA05411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462" r="19420" b="45716"/>
          <a:stretch/>
        </p:blipFill>
        <p:spPr>
          <a:xfrm>
            <a:off x="8022889" y="3025672"/>
            <a:ext cx="671807" cy="229840"/>
          </a:xfrm>
          <a:prstGeom prst="rect">
            <a:avLst/>
          </a:prstGeom>
        </p:spPr>
      </p:pic>
      <p:pic>
        <p:nvPicPr>
          <p:cNvPr id="250" name="Picture 3">
            <a:extLst>
              <a:ext uri="{FF2B5EF4-FFF2-40B4-BE49-F238E27FC236}">
                <a16:creationId xmlns:a16="http://schemas.microsoft.com/office/drawing/2014/main" id="{1F6052F6-13BB-4BFC-8464-F876EB5E9C5B}"/>
              </a:ext>
            </a:extLst>
          </p:cNvPr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237" y="3078518"/>
            <a:ext cx="182880" cy="146685"/>
          </a:xfrm>
          <a:prstGeom prst="rect">
            <a:avLst/>
          </a:prstGeom>
        </p:spPr>
      </p:pic>
      <p:sp>
        <p:nvSpPr>
          <p:cNvPr id="251" name="Rectangle 250">
            <a:extLst>
              <a:ext uri="{FF2B5EF4-FFF2-40B4-BE49-F238E27FC236}">
                <a16:creationId xmlns:a16="http://schemas.microsoft.com/office/drawing/2014/main" id="{ACB1A781-7429-4D44-A31D-EC90DB95372E}"/>
              </a:ext>
            </a:extLst>
          </p:cNvPr>
          <p:cNvSpPr/>
          <p:nvPr/>
        </p:nvSpPr>
        <p:spPr>
          <a:xfrm>
            <a:off x="111436" y="2041740"/>
            <a:ext cx="2827494" cy="220956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125" dirty="0">
                <a:solidFill>
                  <a:schemeClr val="bg2">
                    <a:lumMod val="25000"/>
                  </a:schemeClr>
                </a:solidFill>
              </a:rPr>
              <a:t>Sotto la voce «Consultazione del Piano di Miglioramento» vengono presentati i </a:t>
            </a:r>
            <a:r>
              <a:rPr lang="it-IT" sz="1125" b="1" dirty="0">
                <a:solidFill>
                  <a:schemeClr val="bg2">
                    <a:lumMod val="25000"/>
                  </a:schemeClr>
                </a:solidFill>
              </a:rPr>
              <a:t>soli percorsi i cui obiettivi di processo sono stati collegati alla priorità in esame.</a:t>
            </a:r>
          </a:p>
          <a:p>
            <a:endParaRPr lang="it-IT" sz="1125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it-IT" sz="1125" dirty="0">
                <a:solidFill>
                  <a:schemeClr val="bg2">
                    <a:lumMod val="25000"/>
                  </a:schemeClr>
                </a:solidFill>
              </a:rPr>
              <a:t>Al di sotto di ogni percorso sono riportate tutte le attività inserite al suo interno.</a:t>
            </a:r>
          </a:p>
          <a:p>
            <a:endParaRPr lang="it-IT" sz="1125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it-IT" sz="1125" dirty="0">
                <a:solidFill>
                  <a:schemeClr val="bg2">
                    <a:lumMod val="25000"/>
                  </a:schemeClr>
                </a:solidFill>
              </a:rPr>
              <a:t>Cliccando sull’icona      si accede alla relativa pagina del PTOF in sola lettura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48D10023-7514-47BB-98D3-741D6F7C29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646" y="4417607"/>
            <a:ext cx="2715806" cy="386439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EFC9920C-7CE8-47D8-9AB0-0EC0329304BA}"/>
              </a:ext>
            </a:extLst>
          </p:cNvPr>
          <p:cNvGrpSpPr/>
          <p:nvPr/>
        </p:nvGrpSpPr>
        <p:grpSpPr>
          <a:xfrm>
            <a:off x="3225439" y="1187368"/>
            <a:ext cx="5568309" cy="251261"/>
            <a:chOff x="4300585" y="3968974"/>
            <a:chExt cx="7424412" cy="335015"/>
          </a:xfrm>
        </p:grpSpPr>
        <p:pic>
          <p:nvPicPr>
            <p:cNvPr id="83" name="Picture 75">
              <a:extLst>
                <a:ext uri="{FF2B5EF4-FFF2-40B4-BE49-F238E27FC236}">
                  <a16:creationId xmlns:a16="http://schemas.microsoft.com/office/drawing/2014/main" id="{49E87DCA-5FB5-497D-B0D0-B4F726FC6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0585" y="4027281"/>
              <a:ext cx="7424412" cy="276708"/>
            </a:xfrm>
            <a:prstGeom prst="rect">
              <a:avLst/>
            </a:prstGeom>
          </p:spPr>
        </p:pic>
        <p:sp>
          <p:nvSpPr>
            <p:cNvPr id="84" name="TextBox 55">
              <a:extLst>
                <a:ext uri="{FF2B5EF4-FFF2-40B4-BE49-F238E27FC236}">
                  <a16:creationId xmlns:a16="http://schemas.microsoft.com/office/drawing/2014/main" id="{9C019A91-6468-4EB4-88D1-C38C065AFEA2}"/>
                </a:ext>
              </a:extLst>
            </p:cNvPr>
            <p:cNvSpPr txBox="1"/>
            <p:nvPr/>
          </p:nvSpPr>
          <p:spPr>
            <a:xfrm>
              <a:off x="4359894" y="3968974"/>
              <a:ext cx="169164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rgbClr val="156DCD"/>
                  </a:solidFill>
                </a:rPr>
                <a:t>ATTIVITÀ SVOLTE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8BBC43B-826E-4648-8E67-6DFC13FFEEA8}"/>
              </a:ext>
            </a:extLst>
          </p:cNvPr>
          <p:cNvGrpSpPr/>
          <p:nvPr/>
        </p:nvGrpSpPr>
        <p:grpSpPr>
          <a:xfrm>
            <a:off x="8594251" y="1646344"/>
            <a:ext cx="100445" cy="97597"/>
            <a:chOff x="9542970" y="4748384"/>
            <a:chExt cx="147320" cy="143142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234CF3A-42C5-47DD-B2A6-1F56D6195CB8}"/>
                </a:ext>
              </a:extLst>
            </p:cNvPr>
            <p:cNvSpPr/>
            <p:nvPr/>
          </p:nvSpPr>
          <p:spPr>
            <a:xfrm>
              <a:off x="9542970" y="4748384"/>
              <a:ext cx="147320" cy="143142"/>
            </a:xfrm>
            <a:prstGeom prst="ellipse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584687D-F55F-4DF8-A7A5-896DEA2684D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618980" y="4782650"/>
              <a:ext cx="0" cy="7461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EB6777F-9F96-4F76-ABBF-F4B779B4737D}"/>
              </a:ext>
            </a:extLst>
          </p:cNvPr>
          <p:cNvGrpSpPr/>
          <p:nvPr/>
        </p:nvGrpSpPr>
        <p:grpSpPr>
          <a:xfrm>
            <a:off x="8601076" y="3378937"/>
            <a:ext cx="100445" cy="97597"/>
            <a:chOff x="9542970" y="4748384"/>
            <a:chExt cx="147320" cy="143142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175AF72-B7E6-4F8F-95A8-095B19EF49BB}"/>
                </a:ext>
              </a:extLst>
            </p:cNvPr>
            <p:cNvSpPr/>
            <p:nvPr/>
          </p:nvSpPr>
          <p:spPr>
            <a:xfrm>
              <a:off x="9542970" y="4748384"/>
              <a:ext cx="147320" cy="143142"/>
            </a:xfrm>
            <a:prstGeom prst="ellipse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C98C31D-8484-4C05-A540-5D945A0EEC11}"/>
                </a:ext>
              </a:extLst>
            </p:cNvPr>
            <p:cNvGrpSpPr/>
            <p:nvPr/>
          </p:nvGrpSpPr>
          <p:grpSpPr>
            <a:xfrm>
              <a:off x="9581675" y="4782650"/>
              <a:ext cx="74610" cy="74610"/>
              <a:chOff x="7918567" y="4460295"/>
              <a:chExt cx="82071" cy="82071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D813D014-050B-45F1-8206-8EE0C95A7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57018" y="4460295"/>
                <a:ext cx="0" cy="8207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CD80CCAB-BB56-47E0-A5D3-9D2167D8A6F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7959603" y="4460295"/>
                <a:ext cx="0" cy="8207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4" name="Rectangle: Rounded Corners 191">
            <a:extLst>
              <a:ext uri="{FF2B5EF4-FFF2-40B4-BE49-F238E27FC236}">
                <a16:creationId xmlns:a16="http://schemas.microsoft.com/office/drawing/2014/main" id="{81339395-BD32-4C52-AF9E-AACB719DEA29}"/>
              </a:ext>
            </a:extLst>
          </p:cNvPr>
          <p:cNvSpPr/>
          <p:nvPr/>
        </p:nvSpPr>
        <p:spPr>
          <a:xfrm>
            <a:off x="3262898" y="3883307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2019/20</a:t>
            </a:r>
          </a:p>
        </p:txBody>
      </p:sp>
      <p:sp>
        <p:nvSpPr>
          <p:cNvPr id="95" name="Rectangle: Rounded Corners 192">
            <a:extLst>
              <a:ext uri="{FF2B5EF4-FFF2-40B4-BE49-F238E27FC236}">
                <a16:creationId xmlns:a16="http://schemas.microsoft.com/office/drawing/2014/main" id="{FFF1082D-FD9F-493D-A048-A7EE00249428}"/>
              </a:ext>
            </a:extLst>
          </p:cNvPr>
          <p:cNvSpPr/>
          <p:nvPr/>
        </p:nvSpPr>
        <p:spPr>
          <a:xfrm>
            <a:off x="3262898" y="4088408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2020/21</a:t>
            </a:r>
          </a:p>
        </p:txBody>
      </p:sp>
      <p:sp>
        <p:nvSpPr>
          <p:cNvPr id="96" name="Rectangle: Rounded Corners 203">
            <a:extLst>
              <a:ext uri="{FF2B5EF4-FFF2-40B4-BE49-F238E27FC236}">
                <a16:creationId xmlns:a16="http://schemas.microsoft.com/office/drawing/2014/main" id="{E68BA5DF-4D47-493E-A1DE-989413B336CF}"/>
              </a:ext>
            </a:extLst>
          </p:cNvPr>
          <p:cNvSpPr/>
          <p:nvPr/>
        </p:nvSpPr>
        <p:spPr>
          <a:xfrm>
            <a:off x="3262898" y="4295250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2021/22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82E80EDD-723A-489C-AC48-F5826A663C3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2575" y="3911888"/>
            <a:ext cx="212541" cy="218445"/>
          </a:xfrm>
          <a:prstGeom prst="rect">
            <a:avLst/>
          </a:prstGeom>
        </p:spPr>
      </p:pic>
      <p:pic>
        <p:nvPicPr>
          <p:cNvPr id="98" name="Picture 3">
            <a:extLst>
              <a:ext uri="{FF2B5EF4-FFF2-40B4-BE49-F238E27FC236}">
                <a16:creationId xmlns:a16="http://schemas.microsoft.com/office/drawing/2014/main" id="{6ED978FC-69BE-4C5F-A070-2084E213EF37}"/>
              </a:ext>
            </a:extLst>
          </p:cNvPr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3697050"/>
            <a:ext cx="182880" cy="14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59479"/>
      </p:ext>
    </p:extLst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138D16-7434-40E8-A086-0AC7A8D07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" y="5134"/>
            <a:ext cx="9144000" cy="51332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78BD73-7B6D-463A-A607-06D641E79E11}"/>
              </a:ext>
            </a:extLst>
          </p:cNvPr>
          <p:cNvSpPr/>
          <p:nvPr/>
        </p:nvSpPr>
        <p:spPr>
          <a:xfrm>
            <a:off x="3008865" y="1066567"/>
            <a:ext cx="6119261" cy="2706914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90C792-6173-465C-AC92-CE827FC89FAD}"/>
              </a:ext>
            </a:extLst>
          </p:cNvPr>
          <p:cNvSpPr/>
          <p:nvPr/>
        </p:nvSpPr>
        <p:spPr>
          <a:xfrm>
            <a:off x="3090212" y="1400784"/>
            <a:ext cx="5868502" cy="3396683"/>
          </a:xfrm>
          <a:prstGeom prst="rect">
            <a:avLst/>
          </a:prstGeom>
          <a:noFill/>
          <a:ln w="6350">
            <a:solidFill>
              <a:srgbClr val="AEEA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63C122E-E9F3-49D0-B397-E618A2BEC0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005" b="70323"/>
          <a:stretch/>
        </p:blipFill>
        <p:spPr>
          <a:xfrm>
            <a:off x="3090212" y="883251"/>
            <a:ext cx="5868502" cy="426025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D4A9DA0C-9B07-4AEE-9D44-9DFE9D311BDD}"/>
              </a:ext>
            </a:extLst>
          </p:cNvPr>
          <p:cNvSpPr txBox="1"/>
          <p:nvPr/>
        </p:nvSpPr>
        <p:spPr>
          <a:xfrm>
            <a:off x="149224" y="1083290"/>
            <a:ext cx="2484000" cy="230832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chemeClr val="accent1"/>
                </a:solidFill>
              </a:rPr>
              <a:t>MONITORAGGIO, VERIFICA E RENDICONTAZIONE</a:t>
            </a:r>
          </a:p>
        </p:txBody>
      </p:sp>
      <p:sp>
        <p:nvSpPr>
          <p:cNvPr id="101" name="Rectangle: Rounded Corners 191">
            <a:extLst>
              <a:ext uri="{FF2B5EF4-FFF2-40B4-BE49-F238E27FC236}">
                <a16:creationId xmlns:a16="http://schemas.microsoft.com/office/drawing/2014/main" id="{55972CEE-8011-4F19-BF20-A0069C4F5B31}"/>
              </a:ext>
            </a:extLst>
          </p:cNvPr>
          <p:cNvSpPr/>
          <p:nvPr/>
        </p:nvSpPr>
        <p:spPr>
          <a:xfrm>
            <a:off x="3262898" y="4900507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2019/20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E30534D-9639-4701-947C-E66749488037}"/>
              </a:ext>
            </a:extLst>
          </p:cNvPr>
          <p:cNvGrpSpPr/>
          <p:nvPr/>
        </p:nvGrpSpPr>
        <p:grpSpPr>
          <a:xfrm>
            <a:off x="3225439" y="4630276"/>
            <a:ext cx="5568309" cy="251261"/>
            <a:chOff x="4300585" y="3968974"/>
            <a:chExt cx="7424412" cy="335015"/>
          </a:xfrm>
        </p:grpSpPr>
        <p:pic>
          <p:nvPicPr>
            <p:cNvPr id="104" name="Picture 75">
              <a:extLst>
                <a:ext uri="{FF2B5EF4-FFF2-40B4-BE49-F238E27FC236}">
                  <a16:creationId xmlns:a16="http://schemas.microsoft.com/office/drawing/2014/main" id="{362BCC40-10C9-4E45-91C8-FD6C9035A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0585" y="4027281"/>
              <a:ext cx="7424412" cy="276708"/>
            </a:xfrm>
            <a:prstGeom prst="rect">
              <a:avLst/>
            </a:prstGeom>
          </p:spPr>
        </p:pic>
        <p:sp>
          <p:nvSpPr>
            <p:cNvPr id="105" name="TextBox 55">
              <a:extLst>
                <a:ext uri="{FF2B5EF4-FFF2-40B4-BE49-F238E27FC236}">
                  <a16:creationId xmlns:a16="http://schemas.microsoft.com/office/drawing/2014/main" id="{0F107207-BA1E-49F5-BD63-5837F90A9182}"/>
                </a:ext>
              </a:extLst>
            </p:cNvPr>
            <p:cNvSpPr txBox="1"/>
            <p:nvPr/>
          </p:nvSpPr>
          <p:spPr>
            <a:xfrm>
              <a:off x="4359894" y="3968974"/>
              <a:ext cx="169164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rgbClr val="156DCD"/>
                  </a:solidFill>
                </a:rPr>
                <a:t>ATTIVITÀ SVOLTE</a:t>
              </a:r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41B0E2DF-E365-4BFE-8350-D2F04D36D1D3}"/>
              </a:ext>
            </a:extLst>
          </p:cNvPr>
          <p:cNvSpPr/>
          <p:nvPr/>
        </p:nvSpPr>
        <p:spPr>
          <a:xfrm>
            <a:off x="69612" y="1581839"/>
            <a:ext cx="2775614" cy="40569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4865EA1-B9C7-4715-91D8-BCCC2EB28D9B}"/>
              </a:ext>
            </a:extLst>
          </p:cNvPr>
          <p:cNvSpPr txBox="1"/>
          <p:nvPr/>
        </p:nvSpPr>
        <p:spPr>
          <a:xfrm>
            <a:off x="127001" y="1655781"/>
            <a:ext cx="2451100" cy="2192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bg2">
                    <a:lumMod val="25000"/>
                  </a:schemeClr>
                </a:solidFill>
              </a:rPr>
              <a:t>Introduzione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5B34ACF-7F19-42CF-8723-5FCF1E1B8F27}"/>
              </a:ext>
            </a:extLst>
          </p:cNvPr>
          <p:cNvSpPr txBox="1"/>
          <p:nvPr/>
        </p:nvSpPr>
        <p:spPr>
          <a:xfrm>
            <a:off x="127000" y="1642486"/>
            <a:ext cx="2712452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 anchor="ctr">
            <a:spAutoFit/>
          </a:bodyPr>
          <a:lstStyle/>
          <a:p>
            <a:r>
              <a:rPr lang="it-IT" sz="825" b="1" dirty="0">
                <a:solidFill>
                  <a:schemeClr val="bg2">
                    <a:lumMod val="25000"/>
                  </a:schemeClr>
                </a:solidFill>
              </a:rPr>
              <a:t>Introduzione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D7708FD-D048-485C-B9E0-887628A1357B}"/>
              </a:ext>
            </a:extLst>
          </p:cNvPr>
          <p:cNvSpPr/>
          <p:nvPr/>
        </p:nvSpPr>
        <p:spPr>
          <a:xfrm>
            <a:off x="79374" y="1626698"/>
            <a:ext cx="69850" cy="261152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50BFECD-AD63-4C94-A0CC-D6B09FDCEA2A}"/>
              </a:ext>
            </a:extLst>
          </p:cNvPr>
          <p:cNvGrpSpPr/>
          <p:nvPr/>
        </p:nvGrpSpPr>
        <p:grpSpPr>
          <a:xfrm>
            <a:off x="120650" y="4095589"/>
            <a:ext cx="2666999" cy="236738"/>
            <a:chOff x="169334" y="2574956"/>
            <a:chExt cx="3555999" cy="315651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78F6DA0-4374-4697-9544-C8E498698E55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03E4E43-E7F4-4C9A-8BD7-6A928A0EF624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Visualizza indicatori degli esiti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D71DA6E-8C0F-4C5D-8DBA-07EA6EE56ED0}"/>
              </a:ext>
            </a:extLst>
          </p:cNvPr>
          <p:cNvGrpSpPr/>
          <p:nvPr/>
        </p:nvGrpSpPr>
        <p:grpSpPr>
          <a:xfrm>
            <a:off x="120649" y="3630396"/>
            <a:ext cx="2666999" cy="236738"/>
            <a:chOff x="169334" y="2574956"/>
            <a:chExt cx="3555999" cy="315651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477B2984-DCC6-4B85-AD3E-326078D79D53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DC1D8D9A-1FEF-4135-974B-363640E7D578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Storico monitoraggio e verifica</a:t>
              </a:r>
            </a:p>
          </p:txBody>
        </p:sp>
      </p:grpSp>
      <p:sp>
        <p:nvSpPr>
          <p:cNvPr id="169" name="TextBox 168">
            <a:extLst>
              <a:ext uri="{FF2B5EF4-FFF2-40B4-BE49-F238E27FC236}">
                <a16:creationId xmlns:a16="http://schemas.microsoft.com/office/drawing/2014/main" id="{32317812-8BA3-42B4-8D07-2E19D1559619}"/>
              </a:ext>
            </a:extLst>
          </p:cNvPr>
          <p:cNvSpPr txBox="1"/>
          <p:nvPr/>
        </p:nvSpPr>
        <p:spPr>
          <a:xfrm>
            <a:off x="110550" y="3457479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Riferimenti utili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0BFE0828-9E8D-4D32-A4CA-B4B33266A6B2}"/>
              </a:ext>
            </a:extLst>
          </p:cNvPr>
          <p:cNvGrpSpPr/>
          <p:nvPr/>
        </p:nvGrpSpPr>
        <p:grpSpPr>
          <a:xfrm>
            <a:off x="120649" y="3855469"/>
            <a:ext cx="2666999" cy="236738"/>
            <a:chOff x="169334" y="2574956"/>
            <a:chExt cx="3555999" cy="315651"/>
          </a:xfrm>
        </p:grpSpPr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4E393C44-D79B-4D37-ADB0-0C1E8E5DD9E8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974A434A-9B24-472A-9CAD-2F7AB1808B0D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Ultimo </a:t>
              </a:r>
              <a:r>
                <a:rPr lang="it-IT" sz="825" b="1" dirty="0" err="1">
                  <a:solidFill>
                    <a:schemeClr val="bg2">
                      <a:lumMod val="25000"/>
                    </a:schemeClr>
                  </a:solidFill>
                </a:rPr>
                <a:t>PTOF</a:t>
              </a:r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 pubblicato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BE3978D9-275D-49EB-B7BD-755F3F8BA5C8}"/>
              </a:ext>
            </a:extLst>
          </p:cNvPr>
          <p:cNvGrpSpPr/>
          <p:nvPr/>
        </p:nvGrpSpPr>
        <p:grpSpPr>
          <a:xfrm>
            <a:off x="127001" y="2868250"/>
            <a:ext cx="2666999" cy="219291"/>
            <a:chOff x="169334" y="2552245"/>
            <a:chExt cx="3555999" cy="292388"/>
          </a:xfrm>
        </p:grpSpPr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435BBB25-C4AB-495D-BE56-F7F5CF0E82F8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1345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54F36676-EAB6-4385-B0ED-5EE715C6844B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>
                  <a:solidFill>
                    <a:schemeClr val="bg2">
                      <a:lumMod val="25000"/>
                    </a:schemeClr>
                  </a:solidFill>
                </a:rPr>
                <a:t>Priorità e traguardi del RAV</a:t>
              </a:r>
              <a:endParaRPr lang="it-IT" sz="825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0CFF1A88-C378-45A5-874D-104CAF502D38}"/>
              </a:ext>
            </a:extLst>
          </p:cNvPr>
          <p:cNvSpPr txBox="1"/>
          <p:nvPr/>
        </p:nvSpPr>
        <p:spPr>
          <a:xfrm>
            <a:off x="94100" y="1910614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Monitoraggio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FD58A27-69C1-4F33-8022-E19AD4935016}"/>
              </a:ext>
            </a:extLst>
          </p:cNvPr>
          <p:cNvSpPr txBox="1"/>
          <p:nvPr/>
        </p:nvSpPr>
        <p:spPr>
          <a:xfrm>
            <a:off x="94100" y="2673550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Verifica</a:t>
            </a: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53FC29EA-A308-4DC6-9376-D0874D3C17E6}"/>
              </a:ext>
            </a:extLst>
          </p:cNvPr>
          <p:cNvGrpSpPr/>
          <p:nvPr/>
        </p:nvGrpSpPr>
        <p:grpSpPr>
          <a:xfrm>
            <a:off x="120649" y="2122841"/>
            <a:ext cx="2666999" cy="219291"/>
            <a:chOff x="169334" y="2552245"/>
            <a:chExt cx="3555999" cy="292388"/>
          </a:xfrm>
        </p:grpSpPr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DFD5962B-BBD8-4AD8-8558-EB9782804EA5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345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35A81C1B-3617-40FF-840F-EA547A62D903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Analisi degli impatti sul </a:t>
              </a:r>
              <a:r>
                <a:rPr lang="it-IT" sz="825" b="1" dirty="0" err="1">
                  <a:solidFill>
                    <a:schemeClr val="bg2">
                      <a:lumMod val="25000"/>
                    </a:schemeClr>
                  </a:solidFill>
                </a:rPr>
                <a:t>PTOF</a:t>
              </a:r>
              <a:endParaRPr lang="it-IT" sz="825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21619A0E-DC85-4375-BB29-329ACC56215C}"/>
              </a:ext>
            </a:extLst>
          </p:cNvPr>
          <p:cNvGrpSpPr/>
          <p:nvPr/>
        </p:nvGrpSpPr>
        <p:grpSpPr>
          <a:xfrm>
            <a:off x="127000" y="3134400"/>
            <a:ext cx="2666999" cy="219291"/>
            <a:chOff x="169334" y="2552245"/>
            <a:chExt cx="3555999" cy="292388"/>
          </a:xfrm>
        </p:grpSpPr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7AFB06F8-6410-4C55-BCB8-06B7FD13A83D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5578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24FBDB70-7F28-4DAC-8D92-452C3648159F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Obiettivi formativi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6B4ECCBC-729A-40FF-B7EB-8AD7653D7AD8}"/>
              </a:ext>
            </a:extLst>
          </p:cNvPr>
          <p:cNvGrpSpPr/>
          <p:nvPr/>
        </p:nvGrpSpPr>
        <p:grpSpPr>
          <a:xfrm>
            <a:off x="122976" y="2374399"/>
            <a:ext cx="2666999" cy="219291"/>
            <a:chOff x="169334" y="2552245"/>
            <a:chExt cx="3555999" cy="292388"/>
          </a:xfrm>
        </p:grpSpPr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FCE22A6F-977D-401C-BAA2-A3F33681DB05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5578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FB03BB01-4B2C-4E26-8A94-0C04617E9798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Prospetto riassuntivo delle sezioni da aggiornare</a:t>
              </a:r>
            </a:p>
          </p:txBody>
        </p:sp>
      </p:grpSp>
      <p:pic>
        <p:nvPicPr>
          <p:cNvPr id="180" name="Picture 179">
            <a:extLst>
              <a:ext uri="{FF2B5EF4-FFF2-40B4-BE49-F238E27FC236}">
                <a16:creationId xmlns:a16="http://schemas.microsoft.com/office/drawing/2014/main" id="{2FF8F108-5A7B-421F-8A83-2A2D7ECC6E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452" r="98472" b="62557"/>
          <a:stretch/>
        </p:blipFill>
        <p:spPr>
          <a:xfrm>
            <a:off x="9525" y="2794032"/>
            <a:ext cx="139700" cy="358845"/>
          </a:xfrm>
          <a:prstGeom prst="rect">
            <a:avLst/>
          </a:prstGeom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id="{05321F08-560D-4CAD-B27C-7962962CAAC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2575" y="4929089"/>
            <a:ext cx="212541" cy="21844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48D10023-7514-47BB-98D3-741D6F7C2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646" y="4417607"/>
            <a:ext cx="2715806" cy="386439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EFC9920C-7CE8-47D8-9AB0-0EC0329304BA}"/>
              </a:ext>
            </a:extLst>
          </p:cNvPr>
          <p:cNvGrpSpPr/>
          <p:nvPr/>
        </p:nvGrpSpPr>
        <p:grpSpPr>
          <a:xfrm>
            <a:off x="3225439" y="1187368"/>
            <a:ext cx="5568309" cy="251261"/>
            <a:chOff x="4300585" y="3968974"/>
            <a:chExt cx="7424412" cy="335015"/>
          </a:xfrm>
        </p:grpSpPr>
        <p:pic>
          <p:nvPicPr>
            <p:cNvPr id="83" name="Picture 75">
              <a:extLst>
                <a:ext uri="{FF2B5EF4-FFF2-40B4-BE49-F238E27FC236}">
                  <a16:creationId xmlns:a16="http://schemas.microsoft.com/office/drawing/2014/main" id="{49E87DCA-5FB5-497D-B0D0-B4F726FC6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0585" y="4027281"/>
              <a:ext cx="7424412" cy="276708"/>
            </a:xfrm>
            <a:prstGeom prst="rect">
              <a:avLst/>
            </a:prstGeom>
          </p:spPr>
        </p:pic>
        <p:sp>
          <p:nvSpPr>
            <p:cNvPr id="84" name="TextBox 55">
              <a:extLst>
                <a:ext uri="{FF2B5EF4-FFF2-40B4-BE49-F238E27FC236}">
                  <a16:creationId xmlns:a16="http://schemas.microsoft.com/office/drawing/2014/main" id="{9C019A91-6468-4EB4-88D1-C38C065AFEA2}"/>
                </a:ext>
              </a:extLst>
            </p:cNvPr>
            <p:cNvSpPr txBox="1"/>
            <p:nvPr/>
          </p:nvSpPr>
          <p:spPr>
            <a:xfrm>
              <a:off x="4359894" y="3968974"/>
              <a:ext cx="169164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rgbClr val="156DCD"/>
                  </a:solidFill>
                </a:rPr>
                <a:t>ATTIVITÀ SVOLTE</a:t>
              </a:r>
            </a:p>
          </p:txBody>
        </p:sp>
      </p:grpSp>
      <p:sp>
        <p:nvSpPr>
          <p:cNvPr id="85" name="Rectangle: Rounded Corners 191">
            <a:extLst>
              <a:ext uri="{FF2B5EF4-FFF2-40B4-BE49-F238E27FC236}">
                <a16:creationId xmlns:a16="http://schemas.microsoft.com/office/drawing/2014/main" id="{C8FD6153-C34C-4151-8DC9-E13192E3F615}"/>
              </a:ext>
            </a:extLst>
          </p:cNvPr>
          <p:cNvSpPr/>
          <p:nvPr/>
        </p:nvSpPr>
        <p:spPr>
          <a:xfrm>
            <a:off x="3289868" y="1572546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>
                <a:solidFill>
                  <a:schemeClr val="accent5"/>
                </a:solidFill>
              </a:rPr>
              <a:t>Consultazione del Piano di Miglioramento</a:t>
            </a:r>
          </a:p>
        </p:txBody>
      </p:sp>
      <p:sp>
        <p:nvSpPr>
          <p:cNvPr id="87" name="Rectangle: Rounded Corners 192">
            <a:extLst>
              <a:ext uri="{FF2B5EF4-FFF2-40B4-BE49-F238E27FC236}">
                <a16:creationId xmlns:a16="http://schemas.microsoft.com/office/drawing/2014/main" id="{A3AEECC9-2985-495B-AF49-4B4D259E7827}"/>
              </a:ext>
            </a:extLst>
          </p:cNvPr>
          <p:cNvSpPr/>
          <p:nvPr/>
        </p:nvSpPr>
        <p:spPr>
          <a:xfrm>
            <a:off x="3289868" y="1773369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>
                <a:solidFill>
                  <a:schemeClr val="accent5"/>
                </a:solidFill>
              </a:rPr>
              <a:t>Consultazione del Piano di Formazione docenti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B2B5CA9-803E-473B-9933-75B385EAEC69}"/>
              </a:ext>
            </a:extLst>
          </p:cNvPr>
          <p:cNvCxnSpPr/>
          <p:nvPr/>
        </p:nvCxnSpPr>
        <p:spPr>
          <a:xfrm>
            <a:off x="3296726" y="1743356"/>
            <a:ext cx="5474776" cy="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609C31C5-07D8-4BFC-8610-E8322BE0FB13}"/>
              </a:ext>
            </a:extLst>
          </p:cNvPr>
          <p:cNvCxnSpPr/>
          <p:nvPr/>
        </p:nvCxnSpPr>
        <p:spPr>
          <a:xfrm>
            <a:off x="3289868" y="1951498"/>
            <a:ext cx="5474776" cy="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388E17D-CC85-40CB-9DA0-ADD5D66BF9AE}"/>
              </a:ext>
            </a:extLst>
          </p:cNvPr>
          <p:cNvGrpSpPr/>
          <p:nvPr/>
        </p:nvGrpSpPr>
        <p:grpSpPr>
          <a:xfrm>
            <a:off x="3322421" y="2030190"/>
            <a:ext cx="5404083" cy="1624708"/>
            <a:chOff x="4475824" y="2405393"/>
            <a:chExt cx="7205444" cy="2166277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F0D0603C-6AEC-446E-8AD9-98A6B1C59A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-1" r="3675" b="-1230"/>
            <a:stretch/>
          </p:blipFill>
          <p:spPr>
            <a:xfrm>
              <a:off x="4475824" y="2407663"/>
              <a:ext cx="7023498" cy="2164007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AA836BFE-A024-4F13-B508-D8A810C41C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6325" r="1179" b="91286"/>
            <a:stretch/>
          </p:blipFill>
          <p:spPr>
            <a:xfrm>
              <a:off x="11499322" y="2405393"/>
              <a:ext cx="181946" cy="186279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10D66A00-A82E-48CE-8855-EAC2DBA1C5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9698" t="8799" r="7326" b="-1230"/>
            <a:stretch/>
          </p:blipFill>
          <p:spPr>
            <a:xfrm>
              <a:off x="10708664" y="2595349"/>
              <a:ext cx="946150" cy="1975927"/>
            </a:xfrm>
            <a:prstGeom prst="rect">
              <a:avLst/>
            </a:prstGeom>
          </p:spPr>
        </p:pic>
        <p:pic>
          <p:nvPicPr>
            <p:cNvPr id="96" name="Picture 3">
              <a:extLst>
                <a:ext uri="{FF2B5EF4-FFF2-40B4-BE49-F238E27FC236}">
                  <a16:creationId xmlns:a16="http://schemas.microsoft.com/office/drawing/2014/main" id="{EDD74523-0ABB-466B-AA97-E6EAC6E88C51}"/>
                </a:ext>
              </a:extLst>
            </p:cNvPr>
            <p:cNvPicPr/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4750" y="2669812"/>
              <a:ext cx="243840" cy="195580"/>
            </a:xfrm>
            <a:prstGeom prst="rect">
              <a:avLst/>
            </a:prstGeom>
          </p:spPr>
        </p:pic>
        <p:pic>
          <p:nvPicPr>
            <p:cNvPr id="97" name="Picture 3">
              <a:extLst>
                <a:ext uri="{FF2B5EF4-FFF2-40B4-BE49-F238E27FC236}">
                  <a16:creationId xmlns:a16="http://schemas.microsoft.com/office/drawing/2014/main" id="{94ADB7D2-07DC-4C52-A337-EA27DC003BEA}"/>
                </a:ext>
              </a:extLst>
            </p:cNvPr>
            <p:cNvPicPr/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4750" y="2911752"/>
              <a:ext cx="243840" cy="195580"/>
            </a:xfrm>
            <a:prstGeom prst="rect">
              <a:avLst/>
            </a:prstGeom>
          </p:spPr>
        </p:pic>
        <p:pic>
          <p:nvPicPr>
            <p:cNvPr id="98" name="Picture 3">
              <a:extLst>
                <a:ext uri="{FF2B5EF4-FFF2-40B4-BE49-F238E27FC236}">
                  <a16:creationId xmlns:a16="http://schemas.microsoft.com/office/drawing/2014/main" id="{306307A9-A782-4248-B626-34A56C2ADF1C}"/>
                </a:ext>
              </a:extLst>
            </p:cNvPr>
            <p:cNvPicPr/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4750" y="3153691"/>
              <a:ext cx="243840" cy="195580"/>
            </a:xfrm>
            <a:prstGeom prst="rect">
              <a:avLst/>
            </a:prstGeom>
          </p:spPr>
        </p:pic>
        <p:pic>
          <p:nvPicPr>
            <p:cNvPr id="102" name="Picture 3">
              <a:extLst>
                <a:ext uri="{FF2B5EF4-FFF2-40B4-BE49-F238E27FC236}">
                  <a16:creationId xmlns:a16="http://schemas.microsoft.com/office/drawing/2014/main" id="{A9730E9B-65B6-4799-81DA-EC373441E3AF}"/>
                </a:ext>
              </a:extLst>
            </p:cNvPr>
            <p:cNvPicPr/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4750" y="3395630"/>
              <a:ext cx="243840" cy="195580"/>
            </a:xfrm>
            <a:prstGeom prst="rect">
              <a:avLst/>
            </a:prstGeom>
          </p:spPr>
        </p:pic>
        <p:pic>
          <p:nvPicPr>
            <p:cNvPr id="103" name="Picture 3">
              <a:extLst>
                <a:ext uri="{FF2B5EF4-FFF2-40B4-BE49-F238E27FC236}">
                  <a16:creationId xmlns:a16="http://schemas.microsoft.com/office/drawing/2014/main" id="{EBF6E7E8-06C9-41C6-A805-6D61970FABE3}"/>
                </a:ext>
              </a:extLst>
            </p:cNvPr>
            <p:cNvPicPr/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4750" y="3637569"/>
              <a:ext cx="243840" cy="195580"/>
            </a:xfrm>
            <a:prstGeom prst="rect">
              <a:avLst/>
            </a:prstGeom>
          </p:spPr>
        </p:pic>
        <p:pic>
          <p:nvPicPr>
            <p:cNvPr id="113" name="Picture 3">
              <a:extLst>
                <a:ext uri="{FF2B5EF4-FFF2-40B4-BE49-F238E27FC236}">
                  <a16:creationId xmlns:a16="http://schemas.microsoft.com/office/drawing/2014/main" id="{86CC5AE7-F82E-4E12-9FBD-51537AAB27BE}"/>
                </a:ext>
              </a:extLst>
            </p:cNvPr>
            <p:cNvPicPr/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4750" y="3879508"/>
              <a:ext cx="243840" cy="195580"/>
            </a:xfrm>
            <a:prstGeom prst="rect">
              <a:avLst/>
            </a:prstGeom>
          </p:spPr>
        </p:pic>
        <p:pic>
          <p:nvPicPr>
            <p:cNvPr id="114" name="Picture 3">
              <a:extLst>
                <a:ext uri="{FF2B5EF4-FFF2-40B4-BE49-F238E27FC236}">
                  <a16:creationId xmlns:a16="http://schemas.microsoft.com/office/drawing/2014/main" id="{CBE7E0C2-DFA5-4FDE-AB74-BDCE6302B973}"/>
                </a:ext>
              </a:extLst>
            </p:cNvPr>
            <p:cNvPicPr/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4750" y="4121449"/>
              <a:ext cx="243840" cy="195580"/>
            </a:xfrm>
            <a:prstGeom prst="rect">
              <a:avLst/>
            </a:prstGeom>
          </p:spPr>
        </p:pic>
        <p:pic>
          <p:nvPicPr>
            <p:cNvPr id="115" name="Picture 3">
              <a:extLst>
                <a:ext uri="{FF2B5EF4-FFF2-40B4-BE49-F238E27FC236}">
                  <a16:creationId xmlns:a16="http://schemas.microsoft.com/office/drawing/2014/main" id="{7E5873DC-2375-4E1D-9A9D-2DCA31614CA1}"/>
                </a:ext>
              </a:extLst>
            </p:cNvPr>
            <p:cNvPicPr/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4750" y="4371713"/>
              <a:ext cx="243840" cy="195580"/>
            </a:xfrm>
            <a:prstGeom prst="rect">
              <a:avLst/>
            </a:prstGeom>
          </p:spPr>
        </p:pic>
      </p:grp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890C24F-1A92-4043-9D8E-EDDF275C7C93}"/>
              </a:ext>
            </a:extLst>
          </p:cNvPr>
          <p:cNvSpPr/>
          <p:nvPr/>
        </p:nvSpPr>
        <p:spPr>
          <a:xfrm>
            <a:off x="111436" y="1897384"/>
            <a:ext cx="2827494" cy="148161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125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it-IT" sz="1050" dirty="0">
                <a:solidFill>
                  <a:schemeClr val="bg2">
                    <a:lumMod val="25000"/>
                  </a:schemeClr>
                </a:solidFill>
              </a:rPr>
              <a:t>Le attività del piano di formazione proposte sono unicamente quelle che sono state collegate </a:t>
            </a:r>
            <a:r>
              <a:rPr lang="it-IT" sz="1050" b="1" dirty="0">
                <a:solidFill>
                  <a:schemeClr val="bg2">
                    <a:lumMod val="25000"/>
                  </a:schemeClr>
                </a:solidFill>
              </a:rPr>
              <a:t>alla priorità in esame</a:t>
            </a:r>
          </a:p>
          <a:p>
            <a:endParaRPr lang="it-IT" sz="105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it-IT" sz="1125" dirty="0">
                <a:solidFill>
                  <a:schemeClr val="bg2">
                    <a:lumMod val="25000"/>
                  </a:schemeClr>
                </a:solidFill>
              </a:rPr>
              <a:t>Cliccando sull’icona       si accede alla relativa pagina del PTOF in sola lettura</a:t>
            </a:r>
          </a:p>
          <a:p>
            <a:endParaRPr lang="it-IT" sz="1125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BD5312B-050A-41C7-AD7A-E08D9545CE92}"/>
              </a:ext>
            </a:extLst>
          </p:cNvPr>
          <p:cNvGrpSpPr/>
          <p:nvPr/>
        </p:nvGrpSpPr>
        <p:grpSpPr>
          <a:xfrm>
            <a:off x="8594251" y="1784640"/>
            <a:ext cx="100445" cy="97597"/>
            <a:chOff x="9542970" y="4748384"/>
            <a:chExt cx="147320" cy="143142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11AF864-8018-465A-AD71-C7FA32544EF3}"/>
                </a:ext>
              </a:extLst>
            </p:cNvPr>
            <p:cNvSpPr/>
            <p:nvPr/>
          </p:nvSpPr>
          <p:spPr>
            <a:xfrm>
              <a:off x="9542970" y="4748384"/>
              <a:ext cx="147320" cy="143142"/>
            </a:xfrm>
            <a:prstGeom prst="ellipse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4D0D01B-3517-4134-AF92-A1A54E2A700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618980" y="4782650"/>
              <a:ext cx="0" cy="7461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9B86A26-CE91-4E93-B4C2-5732CD6AB5F0}"/>
              </a:ext>
            </a:extLst>
          </p:cNvPr>
          <p:cNvGrpSpPr/>
          <p:nvPr/>
        </p:nvGrpSpPr>
        <p:grpSpPr>
          <a:xfrm>
            <a:off x="8601076" y="1618649"/>
            <a:ext cx="100445" cy="97597"/>
            <a:chOff x="9542970" y="4748384"/>
            <a:chExt cx="147320" cy="143142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953D4BB-CCD6-461F-9C7F-A1F3370A80DF}"/>
                </a:ext>
              </a:extLst>
            </p:cNvPr>
            <p:cNvSpPr/>
            <p:nvPr/>
          </p:nvSpPr>
          <p:spPr>
            <a:xfrm>
              <a:off x="9542970" y="4748384"/>
              <a:ext cx="147320" cy="143142"/>
            </a:xfrm>
            <a:prstGeom prst="ellipse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F4870B0-1B53-4A7C-A126-CB0C0D60C795}"/>
                </a:ext>
              </a:extLst>
            </p:cNvPr>
            <p:cNvGrpSpPr/>
            <p:nvPr/>
          </p:nvGrpSpPr>
          <p:grpSpPr>
            <a:xfrm>
              <a:off x="9581675" y="4782650"/>
              <a:ext cx="74610" cy="74610"/>
              <a:chOff x="7918567" y="4460295"/>
              <a:chExt cx="82071" cy="82071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6F3667FA-1AE5-4834-BC7B-70043C7DFC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57018" y="4460295"/>
                <a:ext cx="0" cy="8207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7EE31859-848B-4BE9-B489-18EA2625471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7959603" y="4460295"/>
                <a:ext cx="0" cy="8207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8" name="Rectangle: Rounded Corners 191">
            <a:extLst>
              <a:ext uri="{FF2B5EF4-FFF2-40B4-BE49-F238E27FC236}">
                <a16:creationId xmlns:a16="http://schemas.microsoft.com/office/drawing/2014/main" id="{40B1B6C8-3051-48A0-B1B9-1582D0C97048}"/>
              </a:ext>
            </a:extLst>
          </p:cNvPr>
          <p:cNvSpPr/>
          <p:nvPr/>
        </p:nvSpPr>
        <p:spPr>
          <a:xfrm>
            <a:off x="3262898" y="3883307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2019/20</a:t>
            </a:r>
          </a:p>
        </p:txBody>
      </p:sp>
      <p:sp>
        <p:nvSpPr>
          <p:cNvPr id="89" name="Rectangle: Rounded Corners 192">
            <a:extLst>
              <a:ext uri="{FF2B5EF4-FFF2-40B4-BE49-F238E27FC236}">
                <a16:creationId xmlns:a16="http://schemas.microsoft.com/office/drawing/2014/main" id="{28D951B1-0BC6-43E0-A908-9DA144013860}"/>
              </a:ext>
            </a:extLst>
          </p:cNvPr>
          <p:cNvSpPr/>
          <p:nvPr/>
        </p:nvSpPr>
        <p:spPr>
          <a:xfrm>
            <a:off x="3262898" y="4088408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2020/21</a:t>
            </a:r>
          </a:p>
        </p:txBody>
      </p:sp>
      <p:sp>
        <p:nvSpPr>
          <p:cNvPr id="118" name="Rectangle: Rounded Corners 203">
            <a:extLst>
              <a:ext uri="{FF2B5EF4-FFF2-40B4-BE49-F238E27FC236}">
                <a16:creationId xmlns:a16="http://schemas.microsoft.com/office/drawing/2014/main" id="{16B5259C-B32F-4990-A1E6-5496A85AEA6C}"/>
              </a:ext>
            </a:extLst>
          </p:cNvPr>
          <p:cNvSpPr/>
          <p:nvPr/>
        </p:nvSpPr>
        <p:spPr>
          <a:xfrm>
            <a:off x="3262898" y="4295250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2021/22</a:t>
            </a: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EFD24FCC-67DC-43AE-9778-25AE6E713F3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2575" y="3911888"/>
            <a:ext cx="212541" cy="218445"/>
          </a:xfrm>
          <a:prstGeom prst="rect">
            <a:avLst/>
          </a:prstGeom>
        </p:spPr>
      </p:pic>
      <p:pic>
        <p:nvPicPr>
          <p:cNvPr id="77" name="Picture 3">
            <a:extLst>
              <a:ext uri="{FF2B5EF4-FFF2-40B4-BE49-F238E27FC236}">
                <a16:creationId xmlns:a16="http://schemas.microsoft.com/office/drawing/2014/main" id="{6F092FB5-B610-4A8B-852F-0E5B92F6B64A}"/>
              </a:ext>
            </a:extLst>
          </p:cNvPr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059" y="2826370"/>
            <a:ext cx="182880" cy="14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8562"/>
      </p:ext>
    </p:extLst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138D16-7434-40E8-A086-0AC7A8D07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" y="5134"/>
            <a:ext cx="9144000" cy="51332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78BD73-7B6D-463A-A607-06D641E79E11}"/>
              </a:ext>
            </a:extLst>
          </p:cNvPr>
          <p:cNvSpPr/>
          <p:nvPr/>
        </p:nvSpPr>
        <p:spPr>
          <a:xfrm>
            <a:off x="3008865" y="1066567"/>
            <a:ext cx="6119261" cy="2706914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BD86BD-6155-4006-BF16-E043D30F85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005" b="30399"/>
          <a:stretch/>
        </p:blipFill>
        <p:spPr>
          <a:xfrm>
            <a:off x="3090212" y="1411912"/>
            <a:ext cx="5868502" cy="11743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5D22D2-37E3-4C73-BC5C-8DB04B596C49}"/>
              </a:ext>
            </a:extLst>
          </p:cNvPr>
          <p:cNvSpPr/>
          <p:nvPr/>
        </p:nvSpPr>
        <p:spPr>
          <a:xfrm>
            <a:off x="3090212" y="1065840"/>
            <a:ext cx="5868502" cy="334945"/>
          </a:xfrm>
          <a:prstGeom prst="rect">
            <a:avLst/>
          </a:prstGeom>
          <a:solidFill>
            <a:srgbClr val="AEE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D33A8A-D911-4CED-9937-96B2B782D1CF}"/>
              </a:ext>
            </a:extLst>
          </p:cNvPr>
          <p:cNvSpPr txBox="1"/>
          <p:nvPr/>
        </p:nvSpPr>
        <p:spPr>
          <a:xfrm>
            <a:off x="3122430" y="1149155"/>
            <a:ext cx="24327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chemeClr val="bg2">
                    <a:lumMod val="50000"/>
                  </a:schemeClr>
                </a:solidFill>
              </a:rPr>
              <a:t>Priorità e traguardi del </a:t>
            </a:r>
            <a:r>
              <a:rPr lang="it-IT" sz="900" b="1" dirty="0" err="1">
                <a:solidFill>
                  <a:schemeClr val="bg2">
                    <a:lumMod val="50000"/>
                  </a:schemeClr>
                </a:solidFill>
              </a:rPr>
              <a:t>RAV</a:t>
            </a:r>
            <a:endParaRPr lang="it-IT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90C792-6173-465C-AC92-CE827FC89FAD}"/>
              </a:ext>
            </a:extLst>
          </p:cNvPr>
          <p:cNvSpPr/>
          <p:nvPr/>
        </p:nvSpPr>
        <p:spPr>
          <a:xfrm>
            <a:off x="3090212" y="1400784"/>
            <a:ext cx="5868502" cy="3396683"/>
          </a:xfrm>
          <a:prstGeom prst="rect">
            <a:avLst/>
          </a:prstGeom>
          <a:noFill/>
          <a:ln w="6350">
            <a:solidFill>
              <a:srgbClr val="AEEA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63C122E-E9F3-49D0-B397-E618A2BEC0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005" b="70323"/>
          <a:stretch/>
        </p:blipFill>
        <p:spPr>
          <a:xfrm>
            <a:off x="3090212" y="2538577"/>
            <a:ext cx="5868502" cy="2604923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68F57767-9F99-40CF-A2AB-25B33FC31E44}"/>
              </a:ext>
            </a:extLst>
          </p:cNvPr>
          <p:cNvSpPr/>
          <p:nvPr/>
        </p:nvSpPr>
        <p:spPr>
          <a:xfrm>
            <a:off x="8601075" y="1549937"/>
            <a:ext cx="238125" cy="130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4A9DA0C-9B07-4AEE-9D44-9DFE9D311BDD}"/>
              </a:ext>
            </a:extLst>
          </p:cNvPr>
          <p:cNvSpPr txBox="1"/>
          <p:nvPr/>
        </p:nvSpPr>
        <p:spPr>
          <a:xfrm>
            <a:off x="212148" y="1062388"/>
            <a:ext cx="2484000" cy="369332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chemeClr val="accent1"/>
                </a:solidFill>
              </a:rPr>
              <a:t>MONITORAGGIO, VERIFICA E RENDICONTAZIONE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1B0E2DF-E365-4BFE-8350-D2F04D36D1D3}"/>
              </a:ext>
            </a:extLst>
          </p:cNvPr>
          <p:cNvSpPr/>
          <p:nvPr/>
        </p:nvSpPr>
        <p:spPr>
          <a:xfrm>
            <a:off x="69612" y="1581839"/>
            <a:ext cx="2775614" cy="40569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4865EA1-B9C7-4715-91D8-BCCC2EB28D9B}"/>
              </a:ext>
            </a:extLst>
          </p:cNvPr>
          <p:cNvSpPr txBox="1"/>
          <p:nvPr/>
        </p:nvSpPr>
        <p:spPr>
          <a:xfrm>
            <a:off x="127001" y="1655781"/>
            <a:ext cx="2451100" cy="2192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bg2">
                    <a:lumMod val="25000"/>
                  </a:schemeClr>
                </a:solidFill>
              </a:rPr>
              <a:t>Introduzione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5B34ACF-7F19-42CF-8723-5FCF1E1B8F27}"/>
              </a:ext>
            </a:extLst>
          </p:cNvPr>
          <p:cNvSpPr txBox="1"/>
          <p:nvPr/>
        </p:nvSpPr>
        <p:spPr>
          <a:xfrm>
            <a:off x="127000" y="1642486"/>
            <a:ext cx="2712452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 anchor="ctr">
            <a:spAutoFit/>
          </a:bodyPr>
          <a:lstStyle/>
          <a:p>
            <a:r>
              <a:rPr lang="it-IT" sz="825" b="1" dirty="0">
                <a:solidFill>
                  <a:schemeClr val="bg2">
                    <a:lumMod val="25000"/>
                  </a:schemeClr>
                </a:solidFill>
              </a:rPr>
              <a:t>Introduzione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D7708FD-D048-485C-B9E0-887628A1357B}"/>
              </a:ext>
            </a:extLst>
          </p:cNvPr>
          <p:cNvSpPr/>
          <p:nvPr/>
        </p:nvSpPr>
        <p:spPr>
          <a:xfrm>
            <a:off x="79374" y="1626698"/>
            <a:ext cx="69850" cy="261152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50BFECD-AD63-4C94-A0CC-D6B09FDCEA2A}"/>
              </a:ext>
            </a:extLst>
          </p:cNvPr>
          <p:cNvGrpSpPr/>
          <p:nvPr/>
        </p:nvGrpSpPr>
        <p:grpSpPr>
          <a:xfrm>
            <a:off x="120650" y="4095589"/>
            <a:ext cx="2666999" cy="236738"/>
            <a:chOff x="169334" y="2574956"/>
            <a:chExt cx="3555999" cy="315651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78F6DA0-4374-4697-9544-C8E498698E55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03E4E43-E7F4-4C9A-8BD7-6A928A0EF624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Visualizza indicatori degli esiti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D71DA6E-8C0F-4C5D-8DBA-07EA6EE56ED0}"/>
              </a:ext>
            </a:extLst>
          </p:cNvPr>
          <p:cNvGrpSpPr/>
          <p:nvPr/>
        </p:nvGrpSpPr>
        <p:grpSpPr>
          <a:xfrm>
            <a:off x="120649" y="3630396"/>
            <a:ext cx="2666999" cy="236738"/>
            <a:chOff x="169334" y="2574956"/>
            <a:chExt cx="3555999" cy="315651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477B2984-DCC6-4B85-AD3E-326078D79D53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DC1D8D9A-1FEF-4135-974B-363640E7D578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Storico monitoraggio e verifica</a:t>
              </a:r>
            </a:p>
          </p:txBody>
        </p:sp>
      </p:grpSp>
      <p:sp>
        <p:nvSpPr>
          <p:cNvPr id="169" name="TextBox 168">
            <a:extLst>
              <a:ext uri="{FF2B5EF4-FFF2-40B4-BE49-F238E27FC236}">
                <a16:creationId xmlns:a16="http://schemas.microsoft.com/office/drawing/2014/main" id="{32317812-8BA3-42B4-8D07-2E19D1559619}"/>
              </a:ext>
            </a:extLst>
          </p:cNvPr>
          <p:cNvSpPr txBox="1"/>
          <p:nvPr/>
        </p:nvSpPr>
        <p:spPr>
          <a:xfrm>
            <a:off x="110550" y="3457479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Riferimenti utili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0BFE0828-9E8D-4D32-A4CA-B4B33266A6B2}"/>
              </a:ext>
            </a:extLst>
          </p:cNvPr>
          <p:cNvGrpSpPr/>
          <p:nvPr/>
        </p:nvGrpSpPr>
        <p:grpSpPr>
          <a:xfrm>
            <a:off x="120649" y="3855469"/>
            <a:ext cx="2666999" cy="236738"/>
            <a:chOff x="169334" y="2574956"/>
            <a:chExt cx="3555999" cy="315651"/>
          </a:xfrm>
        </p:grpSpPr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4E393C44-D79B-4D37-ADB0-0C1E8E5DD9E8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974A434A-9B24-472A-9CAD-2F7AB1808B0D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Ultimo </a:t>
              </a:r>
              <a:r>
                <a:rPr lang="it-IT" sz="825" b="1" dirty="0" err="1">
                  <a:solidFill>
                    <a:schemeClr val="bg2">
                      <a:lumMod val="25000"/>
                    </a:schemeClr>
                  </a:solidFill>
                </a:rPr>
                <a:t>PTOF</a:t>
              </a:r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 pubblicato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BE3978D9-275D-49EB-B7BD-755F3F8BA5C8}"/>
              </a:ext>
            </a:extLst>
          </p:cNvPr>
          <p:cNvGrpSpPr/>
          <p:nvPr/>
        </p:nvGrpSpPr>
        <p:grpSpPr>
          <a:xfrm>
            <a:off x="127001" y="2868250"/>
            <a:ext cx="2666999" cy="219291"/>
            <a:chOff x="169334" y="2552245"/>
            <a:chExt cx="3555999" cy="292388"/>
          </a:xfrm>
        </p:grpSpPr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435BBB25-C4AB-495D-BE56-F7F5CF0E82F8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1345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54F36676-EAB6-4385-B0ED-5EE715C6844B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Priorità e traguardi del </a:t>
              </a:r>
              <a:r>
                <a:rPr lang="it-IT" sz="825" b="1" dirty="0" err="1">
                  <a:solidFill>
                    <a:schemeClr val="bg2">
                      <a:lumMod val="25000"/>
                    </a:schemeClr>
                  </a:solidFill>
                </a:rPr>
                <a:t>RAV</a:t>
              </a:r>
              <a:endParaRPr lang="it-IT" sz="825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0CFF1A88-C378-45A5-874D-104CAF502D38}"/>
              </a:ext>
            </a:extLst>
          </p:cNvPr>
          <p:cNvSpPr txBox="1"/>
          <p:nvPr/>
        </p:nvSpPr>
        <p:spPr>
          <a:xfrm>
            <a:off x="94100" y="1910614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Monitoraggio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FD58A27-69C1-4F33-8022-E19AD4935016}"/>
              </a:ext>
            </a:extLst>
          </p:cNvPr>
          <p:cNvSpPr txBox="1"/>
          <p:nvPr/>
        </p:nvSpPr>
        <p:spPr>
          <a:xfrm>
            <a:off x="94100" y="2673550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Verifica</a:t>
            </a: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53FC29EA-A308-4DC6-9376-D0874D3C17E6}"/>
              </a:ext>
            </a:extLst>
          </p:cNvPr>
          <p:cNvGrpSpPr/>
          <p:nvPr/>
        </p:nvGrpSpPr>
        <p:grpSpPr>
          <a:xfrm>
            <a:off x="120649" y="2122841"/>
            <a:ext cx="2666999" cy="219291"/>
            <a:chOff x="169334" y="2552245"/>
            <a:chExt cx="3555999" cy="292388"/>
          </a:xfrm>
        </p:grpSpPr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DFD5962B-BBD8-4AD8-8558-EB9782804EA5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345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35A81C1B-3617-40FF-840F-EA547A62D903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Analisi degli impatti sul </a:t>
              </a:r>
              <a:r>
                <a:rPr lang="it-IT" sz="825" b="1" dirty="0" err="1">
                  <a:solidFill>
                    <a:schemeClr val="bg2">
                      <a:lumMod val="25000"/>
                    </a:schemeClr>
                  </a:solidFill>
                </a:rPr>
                <a:t>PTOF</a:t>
              </a:r>
              <a:endParaRPr lang="it-IT" sz="825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21619A0E-DC85-4375-BB29-329ACC56215C}"/>
              </a:ext>
            </a:extLst>
          </p:cNvPr>
          <p:cNvGrpSpPr/>
          <p:nvPr/>
        </p:nvGrpSpPr>
        <p:grpSpPr>
          <a:xfrm>
            <a:off x="127000" y="3134400"/>
            <a:ext cx="2666999" cy="219291"/>
            <a:chOff x="169334" y="2552245"/>
            <a:chExt cx="3555999" cy="292388"/>
          </a:xfrm>
        </p:grpSpPr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7AFB06F8-6410-4C55-BCB8-06B7FD13A83D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5578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24FBDB70-7F28-4DAC-8D92-452C3648159F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Obiettivi formativi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6B4ECCBC-729A-40FF-B7EB-8AD7653D7AD8}"/>
              </a:ext>
            </a:extLst>
          </p:cNvPr>
          <p:cNvGrpSpPr/>
          <p:nvPr/>
        </p:nvGrpSpPr>
        <p:grpSpPr>
          <a:xfrm>
            <a:off x="122976" y="2374399"/>
            <a:ext cx="2666999" cy="219291"/>
            <a:chOff x="169334" y="2552245"/>
            <a:chExt cx="3555999" cy="292388"/>
          </a:xfrm>
        </p:grpSpPr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FCE22A6F-977D-401C-BAA2-A3F33681DB05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5578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FB03BB01-4B2C-4E26-8A94-0C04617E9798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Prospetto riassuntivo delle sezioni da aggiornare</a:t>
              </a:r>
            </a:p>
          </p:txBody>
        </p:sp>
      </p:grpSp>
      <p:pic>
        <p:nvPicPr>
          <p:cNvPr id="180" name="Picture 179">
            <a:extLst>
              <a:ext uri="{FF2B5EF4-FFF2-40B4-BE49-F238E27FC236}">
                <a16:creationId xmlns:a16="http://schemas.microsoft.com/office/drawing/2014/main" id="{2FF8F108-5A7B-421F-8A83-2A2D7ECC6E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452" r="98472" b="62557"/>
          <a:stretch/>
        </p:blipFill>
        <p:spPr>
          <a:xfrm>
            <a:off x="9525" y="2794032"/>
            <a:ext cx="139700" cy="35884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59CF504-F67A-4D70-98A2-A0821AAD8E07}"/>
              </a:ext>
            </a:extLst>
          </p:cNvPr>
          <p:cNvGrpSpPr/>
          <p:nvPr/>
        </p:nvGrpSpPr>
        <p:grpSpPr>
          <a:xfrm>
            <a:off x="3276944" y="2849155"/>
            <a:ext cx="5530850" cy="436786"/>
            <a:chOff x="4386490" y="3519121"/>
            <a:chExt cx="7374467" cy="582381"/>
          </a:xfrm>
        </p:grpSpPr>
        <p:sp>
          <p:nvSpPr>
            <p:cNvPr id="189" name="Rectangle: Rounded Corners 191">
              <a:extLst>
                <a:ext uri="{FF2B5EF4-FFF2-40B4-BE49-F238E27FC236}">
                  <a16:creationId xmlns:a16="http://schemas.microsoft.com/office/drawing/2014/main" id="{25ED4B78-C2A0-4F4B-AF2B-3D54202578E2}"/>
                </a:ext>
              </a:extLst>
            </p:cNvPr>
            <p:cNvSpPr/>
            <p:nvPr/>
          </p:nvSpPr>
          <p:spPr>
            <a:xfrm>
              <a:off x="4386490" y="3519121"/>
              <a:ext cx="7374467" cy="281481"/>
            </a:xfrm>
            <a:prstGeom prst="roundRect">
              <a:avLst>
                <a:gd name="adj" fmla="val 1381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825" dirty="0">
                  <a:solidFill>
                    <a:schemeClr val="accent5"/>
                  </a:solidFill>
                </a:rPr>
                <a:t>Consultazione del Piano di Miglioramento</a:t>
              </a:r>
            </a:p>
          </p:txBody>
        </p:sp>
        <p:sp>
          <p:nvSpPr>
            <p:cNvPr id="190" name="Rectangle: Rounded Corners 192">
              <a:extLst>
                <a:ext uri="{FF2B5EF4-FFF2-40B4-BE49-F238E27FC236}">
                  <a16:creationId xmlns:a16="http://schemas.microsoft.com/office/drawing/2014/main" id="{00216081-C368-4629-BB65-4D7185A13C05}"/>
                </a:ext>
              </a:extLst>
            </p:cNvPr>
            <p:cNvSpPr/>
            <p:nvPr/>
          </p:nvSpPr>
          <p:spPr>
            <a:xfrm>
              <a:off x="4386490" y="3820021"/>
              <a:ext cx="7374467" cy="281481"/>
            </a:xfrm>
            <a:prstGeom prst="roundRect">
              <a:avLst>
                <a:gd name="adj" fmla="val 1381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825" dirty="0">
                  <a:solidFill>
                    <a:schemeClr val="accent5"/>
                  </a:solidFill>
                </a:rPr>
                <a:t>Consultazione del Piano di Formazione docenti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6EBD1E3-3155-470A-AB73-C5B7BAFB2A8A}"/>
                </a:ext>
              </a:extLst>
            </p:cNvPr>
            <p:cNvCxnSpPr/>
            <p:nvPr/>
          </p:nvCxnSpPr>
          <p:spPr>
            <a:xfrm>
              <a:off x="4395634" y="3746869"/>
              <a:ext cx="7299701" cy="0"/>
            </a:xfrm>
            <a:prstGeom prst="line">
              <a:avLst/>
            </a:prstGeom>
            <a:ln w="95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3FAB1101-E06B-48F0-8675-9DB45D3ABF92}"/>
                </a:ext>
              </a:extLst>
            </p:cNvPr>
            <p:cNvCxnSpPr/>
            <p:nvPr/>
          </p:nvCxnSpPr>
          <p:spPr>
            <a:xfrm>
              <a:off x="4386490" y="4057527"/>
              <a:ext cx="7299701" cy="0"/>
            </a:xfrm>
            <a:prstGeom prst="line">
              <a:avLst/>
            </a:prstGeom>
            <a:ln w="95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F7B86710-6CF9-41E4-96DB-F887C4E519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46" y="4417607"/>
            <a:ext cx="2715806" cy="386439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1FB87138-C006-4B13-9743-75B51ADE5F12}"/>
              </a:ext>
            </a:extLst>
          </p:cNvPr>
          <p:cNvGrpSpPr/>
          <p:nvPr/>
        </p:nvGrpSpPr>
        <p:grpSpPr>
          <a:xfrm>
            <a:off x="3225439" y="2513706"/>
            <a:ext cx="5568309" cy="251261"/>
            <a:chOff x="4300585" y="3968974"/>
            <a:chExt cx="7424412" cy="335015"/>
          </a:xfrm>
        </p:grpSpPr>
        <p:pic>
          <p:nvPicPr>
            <p:cNvPr id="78" name="Picture 75">
              <a:extLst>
                <a:ext uri="{FF2B5EF4-FFF2-40B4-BE49-F238E27FC236}">
                  <a16:creationId xmlns:a16="http://schemas.microsoft.com/office/drawing/2014/main" id="{B4A4CDDB-7E49-4A12-817D-45D46E2F5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00585" y="4027281"/>
              <a:ext cx="7424412" cy="276708"/>
            </a:xfrm>
            <a:prstGeom prst="rect">
              <a:avLst/>
            </a:prstGeom>
          </p:spPr>
        </p:pic>
        <p:sp>
          <p:nvSpPr>
            <p:cNvPr id="79" name="TextBox 55">
              <a:extLst>
                <a:ext uri="{FF2B5EF4-FFF2-40B4-BE49-F238E27FC236}">
                  <a16:creationId xmlns:a16="http://schemas.microsoft.com/office/drawing/2014/main" id="{C836C283-B1C3-4377-86D1-6ACAF7A04251}"/>
                </a:ext>
              </a:extLst>
            </p:cNvPr>
            <p:cNvSpPr txBox="1"/>
            <p:nvPr/>
          </p:nvSpPr>
          <p:spPr>
            <a:xfrm>
              <a:off x="4359894" y="3968974"/>
              <a:ext cx="169164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rgbClr val="156DCD"/>
                  </a:solidFill>
                </a:rPr>
                <a:t>ATTIVITÀ SVOLTE</a:t>
              </a: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97731F58-1C63-4832-A873-A2950E65902B}"/>
              </a:ext>
            </a:extLst>
          </p:cNvPr>
          <p:cNvSpPr/>
          <p:nvPr/>
        </p:nvSpPr>
        <p:spPr>
          <a:xfrm>
            <a:off x="99552" y="3540924"/>
            <a:ext cx="2827494" cy="85625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>
                <a:solidFill>
                  <a:schemeClr val="bg2">
                    <a:lumMod val="25000"/>
                  </a:schemeClr>
                </a:solidFill>
              </a:rPr>
              <a:t>Per ogni anno di riferimento nel campo testuale si descrivono le attività svolte.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3A98799-73F4-4661-820E-AD3EAFBC0294}"/>
              </a:ext>
            </a:extLst>
          </p:cNvPr>
          <p:cNvGrpSpPr/>
          <p:nvPr/>
        </p:nvGrpSpPr>
        <p:grpSpPr>
          <a:xfrm>
            <a:off x="8601076" y="2887920"/>
            <a:ext cx="100445" cy="97597"/>
            <a:chOff x="9542970" y="4748384"/>
            <a:chExt cx="147320" cy="143142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A7C238E-2A6F-4282-92E3-57BEFA1DE497}"/>
                </a:ext>
              </a:extLst>
            </p:cNvPr>
            <p:cNvSpPr/>
            <p:nvPr/>
          </p:nvSpPr>
          <p:spPr>
            <a:xfrm>
              <a:off x="9542970" y="4748384"/>
              <a:ext cx="147320" cy="143142"/>
            </a:xfrm>
            <a:prstGeom prst="ellipse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B42A0CE-F688-4605-BF88-2B3C298D6950}"/>
                </a:ext>
              </a:extLst>
            </p:cNvPr>
            <p:cNvGrpSpPr/>
            <p:nvPr/>
          </p:nvGrpSpPr>
          <p:grpSpPr>
            <a:xfrm>
              <a:off x="9581675" y="4782650"/>
              <a:ext cx="74610" cy="74610"/>
              <a:chOff x="7918567" y="4460295"/>
              <a:chExt cx="82071" cy="82071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06E67EAE-69BE-4477-8165-A5AD08D088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57018" y="4460295"/>
                <a:ext cx="0" cy="8207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75A0E13B-9A61-4F13-9552-AE79FD90EF0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7959603" y="4460295"/>
                <a:ext cx="0" cy="8207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40B4792-6509-487E-988D-49455ED49028}"/>
              </a:ext>
            </a:extLst>
          </p:cNvPr>
          <p:cNvGrpSpPr/>
          <p:nvPr/>
        </p:nvGrpSpPr>
        <p:grpSpPr>
          <a:xfrm>
            <a:off x="8601076" y="3126272"/>
            <a:ext cx="100445" cy="97597"/>
            <a:chOff x="9542970" y="4748384"/>
            <a:chExt cx="147320" cy="143142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98449A1-2648-4D06-B6D3-9C93AB9E9C1D}"/>
                </a:ext>
              </a:extLst>
            </p:cNvPr>
            <p:cNvSpPr/>
            <p:nvPr/>
          </p:nvSpPr>
          <p:spPr>
            <a:xfrm>
              <a:off x="9542970" y="4748384"/>
              <a:ext cx="147320" cy="143142"/>
            </a:xfrm>
            <a:prstGeom prst="ellipse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E859ED08-DF66-4F15-829E-310B6A40F297}"/>
                </a:ext>
              </a:extLst>
            </p:cNvPr>
            <p:cNvGrpSpPr/>
            <p:nvPr/>
          </p:nvGrpSpPr>
          <p:grpSpPr>
            <a:xfrm>
              <a:off x="9581675" y="4782650"/>
              <a:ext cx="74610" cy="74610"/>
              <a:chOff x="7918567" y="4460295"/>
              <a:chExt cx="82071" cy="82071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8751644C-1C9F-40C8-8C6F-8ABC51D1AE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57018" y="4460295"/>
                <a:ext cx="0" cy="8207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FD62C81-3D1C-4FE8-BF40-CA1B2ACAC27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7959603" y="4460295"/>
                <a:ext cx="0" cy="8207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: Rounded Corners 191">
            <a:extLst>
              <a:ext uri="{FF2B5EF4-FFF2-40B4-BE49-F238E27FC236}">
                <a16:creationId xmlns:a16="http://schemas.microsoft.com/office/drawing/2014/main" id="{6DBBE88B-33E8-459D-A481-78102142BCE4}"/>
              </a:ext>
            </a:extLst>
          </p:cNvPr>
          <p:cNvSpPr/>
          <p:nvPr/>
        </p:nvSpPr>
        <p:spPr>
          <a:xfrm>
            <a:off x="3262898" y="3476089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2019/20</a:t>
            </a:r>
          </a:p>
        </p:txBody>
      </p:sp>
      <p:sp>
        <p:nvSpPr>
          <p:cNvPr id="72" name="Rectangle: Rounded Corners 192">
            <a:extLst>
              <a:ext uri="{FF2B5EF4-FFF2-40B4-BE49-F238E27FC236}">
                <a16:creationId xmlns:a16="http://schemas.microsoft.com/office/drawing/2014/main" id="{4A55B3E3-3858-496D-AD75-28E3DF2ED088}"/>
              </a:ext>
            </a:extLst>
          </p:cNvPr>
          <p:cNvSpPr/>
          <p:nvPr/>
        </p:nvSpPr>
        <p:spPr>
          <a:xfrm>
            <a:off x="3262898" y="4359773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2020/21</a:t>
            </a:r>
          </a:p>
        </p:txBody>
      </p:sp>
      <p:sp>
        <p:nvSpPr>
          <p:cNvPr id="73" name="Rectangle: Rounded Corners 203">
            <a:extLst>
              <a:ext uri="{FF2B5EF4-FFF2-40B4-BE49-F238E27FC236}">
                <a16:creationId xmlns:a16="http://schemas.microsoft.com/office/drawing/2014/main" id="{EB41383C-54DB-41EF-B28C-CC6DC8775E2E}"/>
              </a:ext>
            </a:extLst>
          </p:cNvPr>
          <p:cNvSpPr/>
          <p:nvPr/>
        </p:nvSpPr>
        <p:spPr>
          <a:xfrm>
            <a:off x="3262898" y="4566615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2021/22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A1F3FA6-3C14-4BEF-890A-1CBEA1A93EB2}"/>
              </a:ext>
            </a:extLst>
          </p:cNvPr>
          <p:cNvSpPr/>
          <p:nvPr/>
        </p:nvSpPr>
        <p:spPr>
          <a:xfrm>
            <a:off x="3268212" y="3692076"/>
            <a:ext cx="5525536" cy="1085650"/>
          </a:xfrm>
          <a:prstGeom prst="rect">
            <a:avLst/>
          </a:prstGeom>
          <a:noFill/>
          <a:ln w="6350">
            <a:solidFill>
              <a:srgbClr val="AEEA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667E88CC-EA3B-43AE-9F23-B86F65080426}"/>
              </a:ext>
            </a:extLst>
          </p:cNvPr>
          <p:cNvSpPr/>
          <p:nvPr/>
        </p:nvSpPr>
        <p:spPr>
          <a:xfrm>
            <a:off x="3269248" y="3687057"/>
            <a:ext cx="5524499" cy="6727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it-IT" sz="788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FEBB423-661A-486F-803A-8BD4DFA9FE27}"/>
              </a:ext>
            </a:extLst>
          </p:cNvPr>
          <p:cNvSpPr/>
          <p:nvPr/>
        </p:nvSpPr>
        <p:spPr>
          <a:xfrm>
            <a:off x="3331764" y="3759950"/>
            <a:ext cx="5344030" cy="541264"/>
          </a:xfrm>
          <a:prstGeom prst="roundRect">
            <a:avLst>
              <a:gd name="adj" fmla="val 4855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>
                <a:solidFill>
                  <a:schemeClr val="bg2">
                    <a:lumMod val="50000"/>
                  </a:schemeClr>
                </a:solidFill>
              </a:rPr>
              <a:t>Dagli indicatori risulta che, a partire dal 2014, in Italiano, gli studenti collocati nei livelli 1 e 2 scendono da una percentuale di  44,8% ad una di 14,8 %; al contrario, gli studenti collocati nei livelli 3 e 4 salgono dal 46,8% al 50,9%. 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CF387AA4-CE30-4A43-87DC-0AA7B19144E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4384" y="3507889"/>
            <a:ext cx="212541" cy="21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55024"/>
      </p:ext>
    </p:extLst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138D16-7434-40E8-A086-0AC7A8D07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" y="5134"/>
            <a:ext cx="9144000" cy="51332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833874-D294-4CC2-8283-74B473805830}"/>
              </a:ext>
            </a:extLst>
          </p:cNvPr>
          <p:cNvSpPr txBox="1"/>
          <p:nvPr/>
        </p:nvSpPr>
        <p:spPr>
          <a:xfrm>
            <a:off x="127000" y="1642486"/>
            <a:ext cx="2712452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 anchor="ctr">
            <a:spAutoFit/>
          </a:bodyPr>
          <a:lstStyle/>
          <a:p>
            <a:r>
              <a:rPr lang="it-IT" sz="825" b="1" dirty="0">
                <a:solidFill>
                  <a:schemeClr val="bg2">
                    <a:lumMod val="25000"/>
                  </a:schemeClr>
                </a:solidFill>
              </a:rPr>
              <a:t>Introduzione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78BD73-7B6D-463A-A607-06D641E79E11}"/>
              </a:ext>
            </a:extLst>
          </p:cNvPr>
          <p:cNvSpPr/>
          <p:nvPr/>
        </p:nvSpPr>
        <p:spPr>
          <a:xfrm>
            <a:off x="3008865" y="1066567"/>
            <a:ext cx="6119261" cy="2706914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90C792-6173-465C-AC92-CE827FC89FAD}"/>
              </a:ext>
            </a:extLst>
          </p:cNvPr>
          <p:cNvSpPr/>
          <p:nvPr/>
        </p:nvSpPr>
        <p:spPr>
          <a:xfrm>
            <a:off x="3090212" y="1400784"/>
            <a:ext cx="5868502" cy="3396683"/>
          </a:xfrm>
          <a:prstGeom prst="rect">
            <a:avLst/>
          </a:prstGeom>
          <a:noFill/>
          <a:ln w="6350">
            <a:solidFill>
              <a:srgbClr val="AEEA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6126C0-03ED-415D-A201-75857CF99E39}"/>
              </a:ext>
            </a:extLst>
          </p:cNvPr>
          <p:cNvSpPr/>
          <p:nvPr/>
        </p:nvSpPr>
        <p:spPr>
          <a:xfrm>
            <a:off x="79374" y="1626698"/>
            <a:ext cx="69850" cy="261152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5D0DEE-A36F-49CE-A987-7A7B40744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46" y="4410809"/>
            <a:ext cx="2715806" cy="3864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63C122E-E9F3-49D0-B397-E618A2BEC0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005" b="70323"/>
          <a:stretch/>
        </p:blipFill>
        <p:spPr>
          <a:xfrm>
            <a:off x="3090212" y="904876"/>
            <a:ext cx="5868502" cy="4086225"/>
          </a:xfrm>
          <a:prstGeom prst="rect">
            <a:avLst/>
          </a:prstGeom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426B8A1-A346-4363-B42A-8184796B1F12}"/>
              </a:ext>
            </a:extLst>
          </p:cNvPr>
          <p:cNvCxnSpPr>
            <a:cxnSpLocks/>
          </p:cNvCxnSpPr>
          <p:nvPr/>
        </p:nvCxnSpPr>
        <p:spPr>
          <a:xfrm>
            <a:off x="120650" y="4332326"/>
            <a:ext cx="2666999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6E6340C-A713-4005-BB20-0679EC4E5A92}"/>
              </a:ext>
            </a:extLst>
          </p:cNvPr>
          <p:cNvGrpSpPr/>
          <p:nvPr/>
        </p:nvGrpSpPr>
        <p:grpSpPr>
          <a:xfrm>
            <a:off x="127001" y="2803279"/>
            <a:ext cx="2666999" cy="219291"/>
            <a:chOff x="169334" y="2552245"/>
            <a:chExt cx="3555999" cy="292388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A487F2B-1A79-44A9-9A59-2F39B383D523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1345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75ECCA01-C6E5-4136-8EED-3DA9982183A5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>
                  <a:solidFill>
                    <a:schemeClr val="bg2">
                      <a:lumMod val="25000"/>
                    </a:schemeClr>
                  </a:solidFill>
                </a:rPr>
                <a:t>Priorità e traguardi del RAV</a:t>
              </a:r>
              <a:endParaRPr lang="it-IT" sz="825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9C9A883-103F-4434-BCF3-5F6AE9DAE5C2}"/>
              </a:ext>
            </a:extLst>
          </p:cNvPr>
          <p:cNvGrpSpPr/>
          <p:nvPr/>
        </p:nvGrpSpPr>
        <p:grpSpPr>
          <a:xfrm>
            <a:off x="127000" y="3091085"/>
            <a:ext cx="2666999" cy="219291"/>
            <a:chOff x="169334" y="2552245"/>
            <a:chExt cx="3555999" cy="292388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E5981CA2-3791-4F87-ADE0-18F847443CF3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5578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084DCBDB-047B-4CBF-BC7A-A2335FE97A25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Obiettivi formativi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7ABFD1C-CB38-4E4D-891D-141E2F913E1B}"/>
              </a:ext>
            </a:extLst>
          </p:cNvPr>
          <p:cNvGrpSpPr/>
          <p:nvPr/>
        </p:nvGrpSpPr>
        <p:grpSpPr>
          <a:xfrm>
            <a:off x="120650" y="4095589"/>
            <a:ext cx="2666999" cy="236738"/>
            <a:chOff x="169334" y="2574956"/>
            <a:chExt cx="3555999" cy="315651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FC04D45-5C43-4EDC-87CC-5406B03C4F28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5AEFD269-2849-411B-8B01-1A063B241E54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Visualizza indicatori degli esiti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0482919-A5DA-492A-BA8E-276CBF4A9F3A}"/>
              </a:ext>
            </a:extLst>
          </p:cNvPr>
          <p:cNvGrpSpPr/>
          <p:nvPr/>
        </p:nvGrpSpPr>
        <p:grpSpPr>
          <a:xfrm>
            <a:off x="120649" y="3630396"/>
            <a:ext cx="2666999" cy="236738"/>
            <a:chOff x="169334" y="2574956"/>
            <a:chExt cx="3555999" cy="315651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3E900D5-965E-4D13-AE05-8F6DF8A71C75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53F6215B-94D8-4CFF-88BA-2F01CA685AE4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Storico monitoraggio e verifica</a:t>
              </a: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D8CE401F-E1BD-4F96-AA80-28141B8786A3}"/>
              </a:ext>
            </a:extLst>
          </p:cNvPr>
          <p:cNvSpPr txBox="1"/>
          <p:nvPr/>
        </p:nvSpPr>
        <p:spPr>
          <a:xfrm>
            <a:off x="94100" y="2579704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Verifica</a:t>
            </a: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6858355D-5495-417A-8DD3-6984FDE3F2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452" r="98472" b="62557"/>
          <a:stretch/>
        </p:blipFill>
        <p:spPr>
          <a:xfrm>
            <a:off x="9525" y="2697296"/>
            <a:ext cx="139700" cy="358845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0B5E751D-9D32-4B04-8703-52D391D27DC6}"/>
              </a:ext>
            </a:extLst>
          </p:cNvPr>
          <p:cNvSpPr txBox="1"/>
          <p:nvPr/>
        </p:nvSpPr>
        <p:spPr>
          <a:xfrm>
            <a:off x="110550" y="3457479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Riferimenti utili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95CC980-FDC5-4986-A7DA-7BF858ED0531}"/>
              </a:ext>
            </a:extLst>
          </p:cNvPr>
          <p:cNvGrpSpPr/>
          <p:nvPr/>
        </p:nvGrpSpPr>
        <p:grpSpPr>
          <a:xfrm>
            <a:off x="120649" y="3855469"/>
            <a:ext cx="2666999" cy="236738"/>
            <a:chOff x="169334" y="2574956"/>
            <a:chExt cx="3555999" cy="315651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4A538AA-9175-46F5-B78A-46A27F0F9FC5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83D0ECFF-B535-4BDC-A0B2-7BD216B967D6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Ultimo </a:t>
              </a:r>
              <a:r>
                <a:rPr lang="it-IT" sz="825" b="1" dirty="0" err="1">
                  <a:solidFill>
                    <a:schemeClr val="bg2">
                      <a:lumMod val="25000"/>
                    </a:schemeClr>
                  </a:solidFill>
                </a:rPr>
                <a:t>PTOF</a:t>
              </a:r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 pubblicato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D4A9DA0C-9B07-4AEE-9D44-9DFE9D311BDD}"/>
              </a:ext>
            </a:extLst>
          </p:cNvPr>
          <p:cNvSpPr txBox="1"/>
          <p:nvPr/>
        </p:nvSpPr>
        <p:spPr>
          <a:xfrm>
            <a:off x="127000" y="1070526"/>
            <a:ext cx="2484000" cy="369332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chemeClr val="accent1"/>
                </a:solidFill>
              </a:rPr>
              <a:t>MONITORAGGIO, VERIFICA E RENDICONTAZIONE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5BA0FB-6331-46CF-989A-E14BB8BE0167}"/>
              </a:ext>
            </a:extLst>
          </p:cNvPr>
          <p:cNvGrpSpPr/>
          <p:nvPr/>
        </p:nvGrpSpPr>
        <p:grpSpPr>
          <a:xfrm>
            <a:off x="3220722" y="2110087"/>
            <a:ext cx="5587072" cy="233075"/>
            <a:chOff x="4294296" y="5236610"/>
            <a:chExt cx="7449429" cy="310766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A402FC2B-8D5C-4828-89DD-E5FD2F3A8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03051" y="5261196"/>
              <a:ext cx="7440674" cy="286180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2CA4F4F-1FB3-4A23-A9B7-7921A4F2508E}"/>
                </a:ext>
              </a:extLst>
            </p:cNvPr>
            <p:cNvSpPr txBox="1"/>
            <p:nvPr/>
          </p:nvSpPr>
          <p:spPr>
            <a:xfrm>
              <a:off x="4294296" y="5236610"/>
              <a:ext cx="1691640" cy="2923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rgbClr val="156DCD"/>
                  </a:solidFill>
                </a:rPr>
                <a:t>RISULTATI RAGGIUNTI</a:t>
              </a:r>
            </a:p>
          </p:txBody>
        </p: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A4E6DF08-4106-4FAC-AE23-C1C4406D1ED4}"/>
              </a:ext>
            </a:extLst>
          </p:cNvPr>
          <p:cNvSpPr/>
          <p:nvPr/>
        </p:nvSpPr>
        <p:spPr>
          <a:xfrm>
            <a:off x="3269921" y="2366822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2019/20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81F3FA54-D6DE-48DC-89EA-633DB814D46B}"/>
              </a:ext>
            </a:extLst>
          </p:cNvPr>
          <p:cNvSpPr/>
          <p:nvPr/>
        </p:nvSpPr>
        <p:spPr>
          <a:xfrm>
            <a:off x="3269921" y="3714721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2020/21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A77CF3C9-7C09-4705-82B4-E81615E9D3FA}"/>
              </a:ext>
            </a:extLst>
          </p:cNvPr>
          <p:cNvSpPr/>
          <p:nvPr/>
        </p:nvSpPr>
        <p:spPr>
          <a:xfrm>
            <a:off x="3269921" y="3928758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2021/22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F10713CD-6F67-4489-B885-77B35FA06E88}"/>
              </a:ext>
            </a:extLst>
          </p:cNvPr>
          <p:cNvSpPr/>
          <p:nvPr/>
        </p:nvSpPr>
        <p:spPr>
          <a:xfrm>
            <a:off x="3272974" y="2586618"/>
            <a:ext cx="5530850" cy="112450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it-IT" sz="788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C36793F4-FC34-4E3E-8992-973C40D886C0}"/>
              </a:ext>
            </a:extLst>
          </p:cNvPr>
          <p:cNvSpPr/>
          <p:nvPr/>
        </p:nvSpPr>
        <p:spPr>
          <a:xfrm>
            <a:off x="7970626" y="4609826"/>
            <a:ext cx="825500" cy="247518"/>
          </a:xfrm>
          <a:prstGeom prst="roundRect">
            <a:avLst>
              <a:gd name="adj" fmla="val 6886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25" b="1" dirty="0">
                <a:solidFill>
                  <a:srgbClr val="156DCD"/>
                </a:solidFill>
              </a:rPr>
              <a:t>SALVA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8868D36-6F7D-458F-A0C9-F18B6419A30D}"/>
              </a:ext>
            </a:extLst>
          </p:cNvPr>
          <p:cNvSpPr txBox="1"/>
          <p:nvPr/>
        </p:nvSpPr>
        <p:spPr>
          <a:xfrm>
            <a:off x="94100" y="1910614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Monitoraggio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DA8E950-1998-4E6E-80BE-9E47FF3BF07E}"/>
              </a:ext>
            </a:extLst>
          </p:cNvPr>
          <p:cNvGrpSpPr/>
          <p:nvPr/>
        </p:nvGrpSpPr>
        <p:grpSpPr>
          <a:xfrm>
            <a:off x="120649" y="2122841"/>
            <a:ext cx="2666999" cy="219291"/>
            <a:chOff x="169334" y="2552245"/>
            <a:chExt cx="3555999" cy="292388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CC1A069-317F-4036-B5EA-F5B0B058C068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345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95DE3DF-0909-49C4-ABFD-D8FCDD7DCCAF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Analisi degli impatti sul </a:t>
              </a:r>
              <a:r>
                <a:rPr lang="it-IT" sz="825" b="1" dirty="0" err="1">
                  <a:solidFill>
                    <a:schemeClr val="bg2">
                      <a:lumMod val="25000"/>
                    </a:schemeClr>
                  </a:solidFill>
                </a:rPr>
                <a:t>PTOF</a:t>
              </a:r>
              <a:endParaRPr lang="it-IT" sz="825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DF79CBC-F166-409D-9679-54D1E9F3C01B}"/>
              </a:ext>
            </a:extLst>
          </p:cNvPr>
          <p:cNvGrpSpPr/>
          <p:nvPr/>
        </p:nvGrpSpPr>
        <p:grpSpPr>
          <a:xfrm>
            <a:off x="122976" y="2374399"/>
            <a:ext cx="2666999" cy="219291"/>
            <a:chOff x="169334" y="2552245"/>
            <a:chExt cx="3555999" cy="292388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ECB6485-6274-41BC-A528-66B2F20E7D2B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5578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2166027-E030-4159-9FD1-93D87C11B5CD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Prospetto riassuntivo delle sezioni da aggiornare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5B33E9F-7A54-441B-8DE7-14BE59C746C8}"/>
              </a:ext>
            </a:extLst>
          </p:cNvPr>
          <p:cNvGrpSpPr/>
          <p:nvPr/>
        </p:nvGrpSpPr>
        <p:grpSpPr>
          <a:xfrm>
            <a:off x="3316967" y="2677973"/>
            <a:ext cx="5358827" cy="887742"/>
            <a:chOff x="4450081" y="3581237"/>
            <a:chExt cx="7145103" cy="118365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971DB71-27EC-474D-ABF7-97B0FD2EEB13}"/>
                </a:ext>
              </a:extLst>
            </p:cNvPr>
            <p:cNvSpPr txBox="1"/>
            <p:nvPr/>
          </p:nvSpPr>
          <p:spPr>
            <a:xfrm>
              <a:off x="4450081" y="4206737"/>
              <a:ext cx="1952516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788" b="1" dirty="0"/>
                <a:t>Indicatori collegati: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E5511B2-363D-42BC-BACD-7D05DCA2E64B}"/>
                </a:ext>
              </a:extLst>
            </p:cNvPr>
            <p:cNvSpPr txBox="1"/>
            <p:nvPr/>
          </p:nvSpPr>
          <p:spPr>
            <a:xfrm>
              <a:off x="7834981" y="4206737"/>
              <a:ext cx="1952516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788" b="1" dirty="0"/>
                <a:t>Allegato:</a:t>
              </a:r>
            </a:p>
          </p:txBody>
        </p:sp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0D0A1F20-F620-4999-86E2-E71D05411438}"/>
                </a:ext>
              </a:extLst>
            </p:cNvPr>
            <p:cNvSpPr/>
            <p:nvPr/>
          </p:nvSpPr>
          <p:spPr>
            <a:xfrm>
              <a:off x="4483362" y="4504919"/>
              <a:ext cx="1044000" cy="259974"/>
            </a:xfrm>
            <a:prstGeom prst="roundRect">
              <a:avLst>
                <a:gd name="adj" fmla="val 688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ctr"/>
            <a:lstStyle/>
            <a:p>
              <a:pPr algn="ctr"/>
              <a:r>
                <a:rPr lang="it-IT" sz="750" b="1" dirty="0">
                  <a:solidFill>
                    <a:srgbClr val="156DCD"/>
                  </a:solidFill>
                </a:rPr>
                <a:t>Naviga Indicatori</a:t>
              </a:r>
            </a:p>
          </p:txBody>
        </p: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000811CB-9FCB-4FC5-9F44-32E7A39FCF37}"/>
                </a:ext>
              </a:extLst>
            </p:cNvPr>
            <p:cNvSpPr/>
            <p:nvPr/>
          </p:nvSpPr>
          <p:spPr>
            <a:xfrm>
              <a:off x="7864082" y="4470546"/>
              <a:ext cx="1044000" cy="259974"/>
            </a:xfrm>
            <a:prstGeom prst="roundRect">
              <a:avLst>
                <a:gd name="adj" fmla="val 6886"/>
              </a:avLst>
            </a:prstGeom>
            <a:solidFill>
              <a:srgbClr val="DEEBF7"/>
            </a:solidFill>
            <a:ln w="31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ctr"/>
            <a:lstStyle/>
            <a:p>
              <a:pPr algn="ctr"/>
              <a:r>
                <a:rPr lang="it-IT" sz="750" b="1" dirty="0">
                  <a:solidFill>
                    <a:srgbClr val="0070C0"/>
                  </a:solidFill>
                </a:rPr>
                <a:t>Inserisci allegato</a:t>
              </a:r>
            </a:p>
          </p:txBody>
        </p:sp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191E18AF-D059-4678-AB97-E81AD78D4FC8}"/>
                </a:ext>
              </a:extLst>
            </p:cNvPr>
            <p:cNvSpPr/>
            <p:nvPr/>
          </p:nvSpPr>
          <p:spPr>
            <a:xfrm>
              <a:off x="4469811" y="3581237"/>
              <a:ext cx="7125373" cy="560435"/>
            </a:xfrm>
            <a:prstGeom prst="roundRect">
              <a:avLst>
                <a:gd name="adj" fmla="val 4855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825" dirty="0">
                  <a:solidFill>
                    <a:schemeClr val="bg2">
                      <a:lumMod val="50000"/>
                    </a:schemeClr>
                  </a:solidFill>
                </a:rPr>
                <a:t>Dagli indicatori risulta che, a partire dal 2014, in Italiano, gli studenti collocati nei livelli 1 e 2 scendono da una percentuale di  44,8% ad una di 14,8 %; al contrario, gli studenti collocati nei livelli 3 e 4 salgono dal 46,8% al 50,9%. </a:t>
              </a:r>
            </a:p>
          </p:txBody>
        </p:sp>
      </p:grpSp>
      <p:pic>
        <p:nvPicPr>
          <p:cNvPr id="168" name="Picture 167">
            <a:extLst>
              <a:ext uri="{FF2B5EF4-FFF2-40B4-BE49-F238E27FC236}">
                <a16:creationId xmlns:a16="http://schemas.microsoft.com/office/drawing/2014/main" id="{99B6056A-CEA0-4EBF-B92C-6460B58933D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4384" y="2398972"/>
            <a:ext cx="212541" cy="218445"/>
          </a:xfrm>
          <a:prstGeom prst="rect">
            <a:avLst/>
          </a:prstGeom>
        </p:spPr>
      </p:pic>
      <p:sp>
        <p:nvSpPr>
          <p:cNvPr id="68" name="Rectangle: Rounded Corners 191">
            <a:extLst>
              <a:ext uri="{FF2B5EF4-FFF2-40B4-BE49-F238E27FC236}">
                <a16:creationId xmlns:a16="http://schemas.microsoft.com/office/drawing/2014/main" id="{0345095D-473E-4556-B427-B06EA4DD01FE}"/>
              </a:ext>
            </a:extLst>
          </p:cNvPr>
          <p:cNvSpPr/>
          <p:nvPr/>
        </p:nvSpPr>
        <p:spPr>
          <a:xfrm>
            <a:off x="3262898" y="1235350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2019/20</a:t>
            </a:r>
          </a:p>
        </p:txBody>
      </p:sp>
      <p:sp>
        <p:nvSpPr>
          <p:cNvPr id="69" name="Rectangle: Rounded Corners 192">
            <a:extLst>
              <a:ext uri="{FF2B5EF4-FFF2-40B4-BE49-F238E27FC236}">
                <a16:creationId xmlns:a16="http://schemas.microsoft.com/office/drawing/2014/main" id="{6614FE38-196D-4A02-A957-CDF4257696D0}"/>
              </a:ext>
            </a:extLst>
          </p:cNvPr>
          <p:cNvSpPr/>
          <p:nvPr/>
        </p:nvSpPr>
        <p:spPr>
          <a:xfrm>
            <a:off x="3262898" y="1440451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2020/21</a:t>
            </a:r>
          </a:p>
        </p:txBody>
      </p:sp>
      <p:sp>
        <p:nvSpPr>
          <p:cNvPr id="75" name="Rectangle: Rounded Corners 203">
            <a:extLst>
              <a:ext uri="{FF2B5EF4-FFF2-40B4-BE49-F238E27FC236}">
                <a16:creationId xmlns:a16="http://schemas.microsoft.com/office/drawing/2014/main" id="{0E720C79-07D8-4C52-A7B8-E98E0D77D205}"/>
              </a:ext>
            </a:extLst>
          </p:cNvPr>
          <p:cNvSpPr/>
          <p:nvPr/>
        </p:nvSpPr>
        <p:spPr>
          <a:xfrm>
            <a:off x="3262898" y="1647294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2021/22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925A06D9-F6A2-4F75-A372-9F7094E4AB7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2575" y="1263932"/>
            <a:ext cx="212541" cy="218445"/>
          </a:xfrm>
          <a:prstGeom prst="rect">
            <a:avLst/>
          </a:prstGeom>
        </p:spPr>
      </p:pic>
      <p:sp>
        <p:nvSpPr>
          <p:cNvPr id="55" name="Rectangle 88">
            <a:extLst>
              <a:ext uri="{FF2B5EF4-FFF2-40B4-BE49-F238E27FC236}">
                <a16:creationId xmlns:a16="http://schemas.microsoft.com/office/drawing/2014/main" id="{7CE16233-57EF-4BB1-96E6-D280D5D5AF9A}"/>
              </a:ext>
            </a:extLst>
          </p:cNvPr>
          <p:cNvSpPr/>
          <p:nvPr/>
        </p:nvSpPr>
        <p:spPr>
          <a:xfrm>
            <a:off x="112515" y="3356298"/>
            <a:ext cx="2827494" cy="1165073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>
                <a:solidFill>
                  <a:schemeClr val="bg2">
                    <a:lumMod val="25000"/>
                  </a:schemeClr>
                </a:solidFill>
              </a:rPr>
              <a:t>Nella sotto-sezione «Risultati raggiunti» per ogni anno di riferimento nel campo testuale si descrivono i risultati e si allega un’evidenza, o tramite la funzione «Naviga indicatori» o caricando un allegato.</a:t>
            </a:r>
          </a:p>
        </p:txBody>
      </p:sp>
    </p:spTree>
    <p:extLst>
      <p:ext uri="{BB962C8B-B14F-4D97-AF65-F5344CB8AC3E}">
        <p14:creationId xmlns:p14="http://schemas.microsoft.com/office/powerpoint/2010/main" val="1668529772"/>
      </p:ext>
    </p:extLst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138D16-7434-40E8-A086-0AC7A8D07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34"/>
            <a:ext cx="9144000" cy="5133233"/>
          </a:xfrm>
          <a:prstGeom prst="rect">
            <a:avLst/>
          </a:prstGeom>
        </p:spPr>
      </p:pic>
      <p:pic>
        <p:nvPicPr>
          <p:cNvPr id="1027" name="Picture 1" descr="image001">
            <a:extLst>
              <a:ext uri="{FF2B5EF4-FFF2-40B4-BE49-F238E27FC236}">
                <a16:creationId xmlns:a16="http://schemas.microsoft.com/office/drawing/2014/main" id="{632F6B6F-727B-44C6-BC99-B4A76AC2C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4191"/>
            <a:ext cx="9125217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074CED-2D6B-4C82-94E5-A4D5F8F659AE}"/>
              </a:ext>
            </a:extLst>
          </p:cNvPr>
          <p:cNvSpPr/>
          <p:nvPr/>
        </p:nvSpPr>
        <p:spPr>
          <a:xfrm>
            <a:off x="0" y="885161"/>
            <a:ext cx="9144000" cy="144337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AC64FB-6C5C-42CF-A381-647F83CF0F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38" t="77592" b="6296"/>
          <a:stretch/>
        </p:blipFill>
        <p:spPr>
          <a:xfrm>
            <a:off x="1457325" y="1055338"/>
            <a:ext cx="5913845" cy="8286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2DB8159-0305-49BA-8882-D4F9058E23BE}"/>
              </a:ext>
            </a:extLst>
          </p:cNvPr>
          <p:cNvSpPr/>
          <p:nvPr/>
        </p:nvSpPr>
        <p:spPr>
          <a:xfrm>
            <a:off x="3495675" y="1600394"/>
            <a:ext cx="819150" cy="25197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9F3A9765-DC2D-462E-8CA0-401098215E76}"/>
              </a:ext>
            </a:extLst>
          </p:cNvPr>
          <p:cNvSpPr/>
          <p:nvPr/>
        </p:nvSpPr>
        <p:spPr>
          <a:xfrm>
            <a:off x="3781425" y="1874904"/>
            <a:ext cx="247650" cy="29527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0AFD5B-E884-4D38-BBE8-E4B1B19D63BF}"/>
              </a:ext>
            </a:extLst>
          </p:cNvPr>
          <p:cNvSpPr/>
          <p:nvPr/>
        </p:nvSpPr>
        <p:spPr>
          <a:xfrm>
            <a:off x="3397103" y="3700131"/>
            <a:ext cx="733646" cy="303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1" name="Picture 1" descr="image001">
            <a:extLst>
              <a:ext uri="{FF2B5EF4-FFF2-40B4-BE49-F238E27FC236}">
                <a16:creationId xmlns:a16="http://schemas.microsoft.com/office/drawing/2014/main" id="{F14460F0-7087-4354-B33C-E473AC3701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2" t="56884" r="60144" b="36370"/>
          <a:stretch/>
        </p:blipFill>
        <p:spPr bwMode="auto">
          <a:xfrm>
            <a:off x="3874632" y="3809446"/>
            <a:ext cx="192881" cy="20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72C9D4-E800-4756-B64B-5F3B9775C777}"/>
              </a:ext>
            </a:extLst>
          </p:cNvPr>
          <p:cNvSpPr/>
          <p:nvPr/>
        </p:nvSpPr>
        <p:spPr>
          <a:xfrm>
            <a:off x="220714" y="1579478"/>
            <a:ext cx="2608712" cy="749053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2">
                    <a:lumMod val="25000"/>
                  </a:schemeClr>
                </a:solidFill>
              </a:rPr>
              <a:t>La selezione effettuata per ogni anno del monitoraggio </a:t>
            </a:r>
            <a:r>
              <a:rPr lang="it-IT" sz="1200" b="1" dirty="0">
                <a:solidFill>
                  <a:schemeClr val="bg2">
                    <a:lumMod val="25000"/>
                  </a:schemeClr>
                </a:solidFill>
              </a:rPr>
              <a:t>viene riproposta l’anno successivo (ed è modificabile)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83FD0F-06FB-498C-9B12-6D2DCB4A782A}"/>
              </a:ext>
            </a:extLst>
          </p:cNvPr>
          <p:cNvSpPr/>
          <p:nvPr/>
        </p:nvSpPr>
        <p:spPr>
          <a:xfrm>
            <a:off x="1564946" y="1102874"/>
            <a:ext cx="4101249" cy="133391"/>
          </a:xfrm>
          <a:prstGeom prst="roundRect">
            <a:avLst>
              <a:gd name="adj" fmla="val 1381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2020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40E735F-8FF9-47E0-8386-C0F4E7BA7634}"/>
              </a:ext>
            </a:extLst>
          </p:cNvPr>
          <p:cNvSpPr/>
          <p:nvPr/>
        </p:nvSpPr>
        <p:spPr>
          <a:xfrm>
            <a:off x="1564946" y="1313146"/>
            <a:ext cx="4101249" cy="133391"/>
          </a:xfrm>
          <a:prstGeom prst="roundRect">
            <a:avLst>
              <a:gd name="adj" fmla="val 1381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2021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1C3B29-B7DD-4BFE-A0A9-C552F0D7B9CF}"/>
              </a:ext>
            </a:extLst>
          </p:cNvPr>
          <p:cNvSpPr/>
          <p:nvPr/>
        </p:nvSpPr>
        <p:spPr>
          <a:xfrm>
            <a:off x="6720840" y="1102874"/>
            <a:ext cx="252663" cy="133391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5E1814-1140-4A7E-BB5E-DF7AF03CB069}"/>
              </a:ext>
            </a:extLst>
          </p:cNvPr>
          <p:cNvSpPr/>
          <p:nvPr/>
        </p:nvSpPr>
        <p:spPr>
          <a:xfrm>
            <a:off x="6693078" y="1305634"/>
            <a:ext cx="252663" cy="133391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AE27050-3728-4CEB-81C7-2807F2413ED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840" y="1308567"/>
            <a:ext cx="212541" cy="21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53927"/>
      </p:ext>
    </p:extLst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138D16-7434-40E8-A086-0AC7A8D07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4" y="5134"/>
            <a:ext cx="9144000" cy="51332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833874-D294-4CC2-8283-74B473805830}"/>
              </a:ext>
            </a:extLst>
          </p:cNvPr>
          <p:cNvSpPr txBox="1"/>
          <p:nvPr/>
        </p:nvSpPr>
        <p:spPr>
          <a:xfrm>
            <a:off x="127000" y="1642486"/>
            <a:ext cx="2712452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 anchor="ctr">
            <a:spAutoFit/>
          </a:bodyPr>
          <a:lstStyle/>
          <a:p>
            <a:r>
              <a:rPr lang="it-IT" sz="825" b="1" dirty="0">
                <a:solidFill>
                  <a:schemeClr val="bg2">
                    <a:lumMod val="25000"/>
                  </a:schemeClr>
                </a:solidFill>
              </a:rPr>
              <a:t>Introduzione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78BD73-7B6D-463A-A607-06D641E79E11}"/>
              </a:ext>
            </a:extLst>
          </p:cNvPr>
          <p:cNvSpPr/>
          <p:nvPr/>
        </p:nvSpPr>
        <p:spPr>
          <a:xfrm>
            <a:off x="3024739" y="1234441"/>
            <a:ext cx="6119261" cy="2541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4E3997-0AE8-44E5-B55E-3CA21C2F13BE}"/>
              </a:ext>
            </a:extLst>
          </p:cNvPr>
          <p:cNvGrpSpPr/>
          <p:nvPr/>
        </p:nvGrpSpPr>
        <p:grpSpPr>
          <a:xfrm>
            <a:off x="3090212" y="1273177"/>
            <a:ext cx="5868502" cy="334945"/>
            <a:chOff x="4120282" y="2207707"/>
            <a:chExt cx="7824669" cy="446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D5D22D2-37E3-4C73-BC5C-8DB04B596C49}"/>
                </a:ext>
              </a:extLst>
            </p:cNvPr>
            <p:cNvSpPr/>
            <p:nvPr/>
          </p:nvSpPr>
          <p:spPr>
            <a:xfrm>
              <a:off x="4120282" y="2207707"/>
              <a:ext cx="7824669" cy="446593"/>
            </a:xfrm>
            <a:prstGeom prst="rect">
              <a:avLst/>
            </a:prstGeom>
            <a:solidFill>
              <a:srgbClr val="AEE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D33A8A-D911-4CED-9937-96B2B782D1CF}"/>
                </a:ext>
              </a:extLst>
            </p:cNvPr>
            <p:cNvSpPr txBox="1"/>
            <p:nvPr/>
          </p:nvSpPr>
          <p:spPr>
            <a:xfrm>
              <a:off x="4163239" y="2318794"/>
              <a:ext cx="3243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>
                  <a:solidFill>
                    <a:schemeClr val="bg2">
                      <a:lumMod val="50000"/>
                    </a:schemeClr>
                  </a:solidFill>
                </a:rPr>
                <a:t>Obiettivi formativi prioritari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1DC567E-2389-44AE-ADE0-39FD74CF0FD1}"/>
              </a:ext>
            </a:extLst>
          </p:cNvPr>
          <p:cNvSpPr/>
          <p:nvPr/>
        </p:nvSpPr>
        <p:spPr>
          <a:xfrm>
            <a:off x="3090211" y="1608122"/>
            <a:ext cx="5868502" cy="3071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90C792-6173-465C-AC92-CE827FC89FAD}"/>
              </a:ext>
            </a:extLst>
          </p:cNvPr>
          <p:cNvSpPr/>
          <p:nvPr/>
        </p:nvSpPr>
        <p:spPr>
          <a:xfrm>
            <a:off x="3090212" y="1608122"/>
            <a:ext cx="5868502" cy="3071828"/>
          </a:xfrm>
          <a:prstGeom prst="rect">
            <a:avLst/>
          </a:prstGeom>
          <a:noFill/>
          <a:ln w="6350">
            <a:solidFill>
              <a:srgbClr val="AEEA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6126C0-03ED-415D-A201-75857CF99E39}"/>
              </a:ext>
            </a:extLst>
          </p:cNvPr>
          <p:cNvSpPr/>
          <p:nvPr/>
        </p:nvSpPr>
        <p:spPr>
          <a:xfrm>
            <a:off x="79374" y="1626698"/>
            <a:ext cx="69850" cy="261152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3FB5A9-9DEA-435C-A0AF-6B10A04748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" r="775" b="1776"/>
          <a:stretch/>
        </p:blipFill>
        <p:spPr>
          <a:xfrm>
            <a:off x="3122430" y="1618704"/>
            <a:ext cx="5790815" cy="2164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748BF8-25A9-4C12-82EA-5B6D1EDE3453}"/>
              </a:ext>
            </a:extLst>
          </p:cNvPr>
          <p:cNvSpPr/>
          <p:nvPr/>
        </p:nvSpPr>
        <p:spPr>
          <a:xfrm>
            <a:off x="8564561" y="1752131"/>
            <a:ext cx="276225" cy="170996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DE849C-32B3-43D6-8ED6-353F0FE7FD27}"/>
              </a:ext>
            </a:extLst>
          </p:cNvPr>
          <p:cNvSpPr/>
          <p:nvPr/>
        </p:nvSpPr>
        <p:spPr>
          <a:xfrm>
            <a:off x="8567168" y="2371594"/>
            <a:ext cx="314325" cy="170996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92A51F-163E-4D08-9F87-96DD0888D8C2}"/>
              </a:ext>
            </a:extLst>
          </p:cNvPr>
          <p:cNvSpPr/>
          <p:nvPr/>
        </p:nvSpPr>
        <p:spPr>
          <a:xfrm>
            <a:off x="8586218" y="3376144"/>
            <a:ext cx="276225" cy="170996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81C981-D563-422B-BCE4-CF4631C5F33A}"/>
              </a:ext>
            </a:extLst>
          </p:cNvPr>
          <p:cNvSpPr/>
          <p:nvPr/>
        </p:nvSpPr>
        <p:spPr>
          <a:xfrm>
            <a:off x="8564561" y="3646762"/>
            <a:ext cx="276225" cy="155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FFF53E-30E9-460D-BAD3-42805718964F}"/>
              </a:ext>
            </a:extLst>
          </p:cNvPr>
          <p:cNvSpPr/>
          <p:nvPr/>
        </p:nvSpPr>
        <p:spPr>
          <a:xfrm>
            <a:off x="8586218" y="2919922"/>
            <a:ext cx="276225" cy="155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88FDA3-C680-4161-9D87-1509BDD20FCE}"/>
              </a:ext>
            </a:extLst>
          </p:cNvPr>
          <p:cNvSpPr/>
          <p:nvPr/>
        </p:nvSpPr>
        <p:spPr>
          <a:xfrm>
            <a:off x="8550273" y="2027873"/>
            <a:ext cx="276225" cy="155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E18536-E2CF-46CE-B7CC-19A6EA0D856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4573" y="1774981"/>
            <a:ext cx="142969" cy="13197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47DBB47-70F5-4B3F-8B84-2890079990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4573" y="2027908"/>
            <a:ext cx="142969" cy="1319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58DA879-6772-4391-97F4-1D22263F743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4573" y="2371647"/>
            <a:ext cx="142969" cy="1319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A7CB8A6-11CA-48EA-B00C-3361BB504AE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4573" y="2892491"/>
            <a:ext cx="142969" cy="1319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743B53B-7DD3-4EDF-91AE-E96F22988BA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4573" y="3365333"/>
            <a:ext cx="142969" cy="13197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1EB0198-B4AB-4B6D-9427-89EF34B96E4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4573" y="3659971"/>
            <a:ext cx="142969" cy="1319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B71869E-A929-4D28-B49D-3C1824A794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" t="74076" r="775" b="9242"/>
          <a:stretch/>
        </p:blipFill>
        <p:spPr>
          <a:xfrm>
            <a:off x="3122429" y="3821888"/>
            <a:ext cx="5790815" cy="36759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AAFE4EBC-E180-438D-99F6-6AC2C7C2BBBE}"/>
              </a:ext>
            </a:extLst>
          </p:cNvPr>
          <p:cNvSpPr/>
          <p:nvPr/>
        </p:nvSpPr>
        <p:spPr>
          <a:xfrm>
            <a:off x="8605174" y="3948304"/>
            <a:ext cx="276225" cy="170996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41E5FD4-A8C1-4977-A05D-2C6547DAC6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8129" y="3937493"/>
            <a:ext cx="142969" cy="131972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9C66957D-BBFE-44A0-82D4-EE107B430C2B}"/>
              </a:ext>
            </a:extLst>
          </p:cNvPr>
          <p:cNvGrpSpPr/>
          <p:nvPr/>
        </p:nvGrpSpPr>
        <p:grpSpPr>
          <a:xfrm>
            <a:off x="181720" y="4634347"/>
            <a:ext cx="2631329" cy="224279"/>
            <a:chOff x="-308622" y="4994494"/>
            <a:chExt cx="2899536" cy="299038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15D6327-3591-4245-B672-411A6A5E0806}"/>
                </a:ext>
              </a:extLst>
            </p:cNvPr>
            <p:cNvGrpSpPr/>
            <p:nvPr/>
          </p:nvGrpSpPr>
          <p:grpSpPr>
            <a:xfrm>
              <a:off x="-308622" y="4994494"/>
              <a:ext cx="907485" cy="299038"/>
              <a:chOff x="244420" y="3164785"/>
              <a:chExt cx="1607664" cy="328942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849B3D69-0BBA-4766-917D-895C9252F1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266" t="13246" r="49600" b="7935"/>
              <a:stretch/>
            </p:blipFill>
            <p:spPr>
              <a:xfrm>
                <a:off x="244420" y="3164785"/>
                <a:ext cx="1607664" cy="328942"/>
              </a:xfrm>
              <a:prstGeom prst="rect">
                <a:avLst/>
              </a:prstGeom>
            </p:spPr>
          </p:pic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EF4A90D-4721-4803-A01E-0FA863924A65}"/>
                  </a:ext>
                </a:extLst>
              </p:cNvPr>
              <p:cNvSpPr/>
              <p:nvPr/>
            </p:nvSpPr>
            <p:spPr>
              <a:xfrm>
                <a:off x="307234" y="3209736"/>
                <a:ext cx="1459213" cy="219504"/>
              </a:xfrm>
              <a:prstGeom prst="rect">
                <a:avLst/>
              </a:prstGeom>
              <a:solidFill>
                <a:srgbClr val="DEE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750" b="1" dirty="0">
                    <a:solidFill>
                      <a:srgbClr val="002060"/>
                    </a:solidFill>
                  </a:rPr>
                  <a:t>PULISCI</a:t>
                </a:r>
                <a:endParaRPr lang="it-IT" sz="675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D841561-167B-45FE-9F39-C3E9BF4B31FD}"/>
                </a:ext>
              </a:extLst>
            </p:cNvPr>
            <p:cNvGrpSpPr/>
            <p:nvPr/>
          </p:nvGrpSpPr>
          <p:grpSpPr>
            <a:xfrm>
              <a:off x="687418" y="4996618"/>
              <a:ext cx="907456" cy="296914"/>
              <a:chOff x="1936908" y="3161040"/>
              <a:chExt cx="1607614" cy="326605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F83900AA-A2A9-4AA7-B2E6-3E4B9EBCCB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545" t="12519" r="49322" b="9223"/>
              <a:stretch/>
            </p:blipFill>
            <p:spPr>
              <a:xfrm>
                <a:off x="1936908" y="3161040"/>
                <a:ext cx="1607614" cy="326605"/>
              </a:xfrm>
              <a:prstGeom prst="rect">
                <a:avLst/>
              </a:prstGeom>
            </p:spPr>
          </p:pic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EA76020-2F65-4CC3-8E5E-BCC852E8A8B2}"/>
                  </a:ext>
                </a:extLst>
              </p:cNvPr>
              <p:cNvSpPr/>
              <p:nvPr/>
            </p:nvSpPr>
            <p:spPr>
              <a:xfrm>
                <a:off x="1990256" y="3209020"/>
                <a:ext cx="1459213" cy="219505"/>
              </a:xfrm>
              <a:prstGeom prst="rect">
                <a:avLst/>
              </a:prstGeom>
              <a:solidFill>
                <a:srgbClr val="DEE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750" b="1" dirty="0">
                    <a:solidFill>
                      <a:srgbClr val="002060"/>
                    </a:solidFill>
                  </a:rPr>
                  <a:t>SALVA</a:t>
                </a:r>
                <a:endParaRPr lang="it-IT" sz="675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33AB753-7CE6-4AE3-9223-616EE02CE77D}"/>
                </a:ext>
              </a:extLst>
            </p:cNvPr>
            <p:cNvGrpSpPr/>
            <p:nvPr/>
          </p:nvGrpSpPr>
          <p:grpSpPr>
            <a:xfrm>
              <a:off x="1683429" y="5003804"/>
              <a:ext cx="907485" cy="289728"/>
              <a:chOff x="244420" y="3551802"/>
              <a:chExt cx="1607664" cy="318701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F69BEA37-2010-49C8-97D4-FE1F3F08B3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266" t="13917" r="49599" b="9720"/>
              <a:stretch/>
            </p:blipFill>
            <p:spPr>
              <a:xfrm>
                <a:off x="244420" y="3551802"/>
                <a:ext cx="1607664" cy="318701"/>
              </a:xfrm>
              <a:prstGeom prst="rect">
                <a:avLst/>
              </a:prstGeom>
            </p:spPr>
          </p:pic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CF39CFF-EAAC-40F4-844F-798849E23D89}"/>
                  </a:ext>
                </a:extLst>
              </p:cNvPr>
              <p:cNvSpPr/>
              <p:nvPr/>
            </p:nvSpPr>
            <p:spPr>
              <a:xfrm>
                <a:off x="307234" y="3593945"/>
                <a:ext cx="1459213" cy="219504"/>
              </a:xfrm>
              <a:prstGeom prst="rect">
                <a:avLst/>
              </a:prstGeom>
              <a:solidFill>
                <a:srgbClr val="DEE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750" b="1" dirty="0">
                    <a:solidFill>
                      <a:srgbClr val="002060"/>
                    </a:solidFill>
                  </a:rPr>
                  <a:t>STAMPA</a:t>
                </a:r>
                <a:endParaRPr lang="it-IT" sz="675" b="1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C8F7A7D-FD7A-4D8F-9169-D795C9A4DD1E}"/>
              </a:ext>
            </a:extLst>
          </p:cNvPr>
          <p:cNvGrpSpPr/>
          <p:nvPr/>
        </p:nvGrpSpPr>
        <p:grpSpPr>
          <a:xfrm>
            <a:off x="127001" y="2803279"/>
            <a:ext cx="2666999" cy="219291"/>
            <a:chOff x="169334" y="2552245"/>
            <a:chExt cx="3555999" cy="292388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8B38345-8F0D-429D-BE71-ECB20F59769C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1345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6DF26CF-4182-46B0-B79C-75A6DE38380E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Priorità e traguardi del RAV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AE4B114-401F-4AC2-A89B-5AA5CDEEB8B2}"/>
              </a:ext>
            </a:extLst>
          </p:cNvPr>
          <p:cNvGrpSpPr/>
          <p:nvPr/>
        </p:nvGrpSpPr>
        <p:grpSpPr>
          <a:xfrm>
            <a:off x="127000" y="3091085"/>
            <a:ext cx="2666999" cy="219291"/>
            <a:chOff x="169334" y="2552245"/>
            <a:chExt cx="3555999" cy="292388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E2DB9B9-7BA1-49FF-9BB1-ECD700E04D11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5578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0838D870-CFAE-4711-AA04-A1AB150B65C6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Obiettivi formativi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E90575F-0506-4A16-A20B-B4B8E2E61465}"/>
              </a:ext>
            </a:extLst>
          </p:cNvPr>
          <p:cNvGrpSpPr/>
          <p:nvPr/>
        </p:nvGrpSpPr>
        <p:grpSpPr>
          <a:xfrm>
            <a:off x="120650" y="4095589"/>
            <a:ext cx="2666999" cy="236738"/>
            <a:chOff x="169334" y="2574956"/>
            <a:chExt cx="3555999" cy="315651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BB05066-A02A-421F-9DAA-985C7A8257C7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FD81AD0-C4FD-4C4E-850F-21C8FA85E9C4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Visualizza indicatori degli esiti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6C20538-280C-41CF-927E-B9F659061CFC}"/>
              </a:ext>
            </a:extLst>
          </p:cNvPr>
          <p:cNvGrpSpPr/>
          <p:nvPr/>
        </p:nvGrpSpPr>
        <p:grpSpPr>
          <a:xfrm>
            <a:off x="120649" y="3630396"/>
            <a:ext cx="2666999" cy="236738"/>
            <a:chOff x="169334" y="2574956"/>
            <a:chExt cx="3555999" cy="315651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9872F3CE-4B5D-4413-AFFB-1C0C30CB3B00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660525E-5DFC-423C-80A3-F7B9A1B17C7E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Storico monitoraggio e verifica</a:t>
              </a: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1F0C23DD-2B66-4A77-949C-1814EB1FB164}"/>
              </a:ext>
            </a:extLst>
          </p:cNvPr>
          <p:cNvSpPr txBox="1"/>
          <p:nvPr/>
        </p:nvSpPr>
        <p:spPr>
          <a:xfrm>
            <a:off x="94100" y="2011678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Monitoraggio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A3D2C74-7207-4317-AB37-49EEF46C7F6A}"/>
              </a:ext>
            </a:extLst>
          </p:cNvPr>
          <p:cNvSpPr txBox="1"/>
          <p:nvPr/>
        </p:nvSpPr>
        <p:spPr>
          <a:xfrm>
            <a:off x="94100" y="2579704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Verifica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E8CA81B-BCED-4D00-B251-35CDDD11AD94}"/>
              </a:ext>
            </a:extLst>
          </p:cNvPr>
          <p:cNvGrpSpPr/>
          <p:nvPr/>
        </p:nvGrpSpPr>
        <p:grpSpPr>
          <a:xfrm>
            <a:off x="120649" y="2223904"/>
            <a:ext cx="2666999" cy="219291"/>
            <a:chOff x="169334" y="2552245"/>
            <a:chExt cx="3555999" cy="292388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7912F44-8D25-48BC-ACC1-9CE46F1345BA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345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CC7E47DF-67AC-4B97-AE31-668AEB180C25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Sezioni del </a:t>
              </a:r>
              <a:r>
                <a:rPr lang="it-IT" sz="825" b="1" dirty="0" err="1">
                  <a:solidFill>
                    <a:schemeClr val="bg2">
                      <a:lumMod val="25000"/>
                    </a:schemeClr>
                  </a:solidFill>
                </a:rPr>
                <a:t>PTOF</a:t>
              </a:r>
              <a:endParaRPr lang="it-IT" sz="825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pic>
        <p:nvPicPr>
          <p:cNvPr id="122" name="Picture 121">
            <a:extLst>
              <a:ext uri="{FF2B5EF4-FFF2-40B4-BE49-F238E27FC236}">
                <a16:creationId xmlns:a16="http://schemas.microsoft.com/office/drawing/2014/main" id="{B41A1087-D178-440F-8845-3CACA6F50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52" r="98472" b="62557"/>
          <a:stretch/>
        </p:blipFill>
        <p:spPr>
          <a:xfrm>
            <a:off x="9525" y="2995744"/>
            <a:ext cx="139700" cy="358845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63F305C5-13E5-49D3-AC87-EE15DA4A0140}"/>
              </a:ext>
            </a:extLst>
          </p:cNvPr>
          <p:cNvSpPr txBox="1"/>
          <p:nvPr/>
        </p:nvSpPr>
        <p:spPr>
          <a:xfrm>
            <a:off x="110550" y="3457479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Riferimenti utili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4126178-7191-4501-9030-D6FB5221A238}"/>
              </a:ext>
            </a:extLst>
          </p:cNvPr>
          <p:cNvGrpSpPr/>
          <p:nvPr/>
        </p:nvGrpSpPr>
        <p:grpSpPr>
          <a:xfrm>
            <a:off x="120649" y="3855469"/>
            <a:ext cx="2666999" cy="236738"/>
            <a:chOff x="169334" y="2574956"/>
            <a:chExt cx="3555999" cy="315651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19844F0-3101-4F01-92E8-C0E18DD68190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8DB48225-7373-40E3-8FEC-CA02F18955C7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Ultimo </a:t>
              </a:r>
              <a:r>
                <a:rPr lang="it-IT" sz="825" b="1" dirty="0" err="1">
                  <a:solidFill>
                    <a:schemeClr val="bg2">
                      <a:lumMod val="25000"/>
                    </a:schemeClr>
                  </a:solidFill>
                </a:rPr>
                <a:t>PTOF</a:t>
              </a:r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 pubblicato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8B076532-FBD8-4630-B26E-A2A4ED2C2D01}"/>
              </a:ext>
            </a:extLst>
          </p:cNvPr>
          <p:cNvSpPr txBox="1"/>
          <p:nvPr/>
        </p:nvSpPr>
        <p:spPr>
          <a:xfrm>
            <a:off x="149224" y="1089584"/>
            <a:ext cx="2484000" cy="230832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chemeClr val="accent1"/>
                </a:solidFill>
              </a:rPr>
              <a:t>MONITORAGGIO, VERIFICA E RENDICONTAZIONE</a:t>
            </a:r>
          </a:p>
        </p:txBody>
      </p:sp>
      <p:pic>
        <p:nvPicPr>
          <p:cNvPr id="68" name="Picture 31">
            <a:extLst>
              <a:ext uri="{FF2B5EF4-FFF2-40B4-BE49-F238E27FC236}">
                <a16:creationId xmlns:a16="http://schemas.microsoft.com/office/drawing/2014/main" id="{BD673D60-1588-4969-BA4B-67673D331D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10123">
            <a:off x="1829076" y="2879247"/>
            <a:ext cx="1058135" cy="13145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1301385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138D16-7434-40E8-A086-0AC7A8D07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34"/>
            <a:ext cx="9144000" cy="51332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78BD73-7B6D-463A-A607-06D641E79E11}"/>
              </a:ext>
            </a:extLst>
          </p:cNvPr>
          <p:cNvSpPr/>
          <p:nvPr/>
        </p:nvSpPr>
        <p:spPr>
          <a:xfrm>
            <a:off x="3024739" y="1068584"/>
            <a:ext cx="6119261" cy="2706914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5D22D2-37E3-4C73-BC5C-8DB04B596C49}"/>
              </a:ext>
            </a:extLst>
          </p:cNvPr>
          <p:cNvSpPr/>
          <p:nvPr/>
        </p:nvSpPr>
        <p:spPr>
          <a:xfrm>
            <a:off x="3090212" y="1065840"/>
            <a:ext cx="5868502" cy="334945"/>
          </a:xfrm>
          <a:prstGeom prst="rect">
            <a:avLst/>
          </a:prstGeom>
          <a:solidFill>
            <a:srgbClr val="AEE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D33A8A-D911-4CED-9937-96B2B782D1CF}"/>
              </a:ext>
            </a:extLst>
          </p:cNvPr>
          <p:cNvSpPr txBox="1"/>
          <p:nvPr/>
        </p:nvSpPr>
        <p:spPr>
          <a:xfrm>
            <a:off x="3122430" y="1149155"/>
            <a:ext cx="24327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chemeClr val="bg2">
                    <a:lumMod val="50000"/>
                  </a:schemeClr>
                </a:solidFill>
              </a:rPr>
              <a:t>Obiettivi formativi prioritari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90C792-6173-465C-AC92-CE827FC89FAD}"/>
              </a:ext>
            </a:extLst>
          </p:cNvPr>
          <p:cNvSpPr/>
          <p:nvPr/>
        </p:nvSpPr>
        <p:spPr>
          <a:xfrm>
            <a:off x="3090212" y="1400784"/>
            <a:ext cx="5868502" cy="3396683"/>
          </a:xfrm>
          <a:prstGeom prst="rect">
            <a:avLst/>
          </a:prstGeom>
          <a:noFill/>
          <a:ln w="6350">
            <a:solidFill>
              <a:srgbClr val="AEEA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5D0DEE-A36F-49CE-A987-7A7B40744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46" y="4429859"/>
            <a:ext cx="2715806" cy="3864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63C122E-E9F3-49D0-B397-E618A2BEC0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005" b="70323"/>
          <a:stretch/>
        </p:blipFill>
        <p:spPr>
          <a:xfrm>
            <a:off x="3090212" y="1400782"/>
            <a:ext cx="5868502" cy="3748712"/>
          </a:xfrm>
          <a:prstGeom prst="rect">
            <a:avLst/>
          </a:prstGeom>
        </p:spPr>
      </p:pic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CFA74E56-3609-4326-A583-8104E298D3EA}"/>
              </a:ext>
            </a:extLst>
          </p:cNvPr>
          <p:cNvSpPr/>
          <p:nvPr/>
        </p:nvSpPr>
        <p:spPr>
          <a:xfrm>
            <a:off x="7975099" y="4934675"/>
            <a:ext cx="825500" cy="164030"/>
          </a:xfrm>
          <a:prstGeom prst="roundRect">
            <a:avLst>
              <a:gd name="adj" fmla="val 688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25" b="1" dirty="0">
                <a:solidFill>
                  <a:srgbClr val="156DCD"/>
                </a:solidFill>
              </a:rPr>
              <a:t>SALVA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F73BC562-5BFB-49D0-BF0D-931084134954}"/>
              </a:ext>
            </a:extLst>
          </p:cNvPr>
          <p:cNvSpPr/>
          <p:nvPr/>
        </p:nvSpPr>
        <p:spPr>
          <a:xfrm>
            <a:off x="3253904" y="1794061"/>
            <a:ext cx="5541116" cy="544616"/>
          </a:xfrm>
          <a:prstGeom prst="roundRect">
            <a:avLst>
              <a:gd name="adj" fmla="val 2797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sz="900" dirty="0">
                <a:solidFill>
                  <a:schemeClr val="bg2">
                    <a:lumMod val="25000"/>
                  </a:schemeClr>
                </a:solidFill>
              </a:rPr>
              <a:t>potenziamento delle competenze nella pratica e nella cultura musicali, nell'arte e nella storia dell'arte, nel cinema, nelle tecniche e nei media di produzione e di diffusione delle immagini e dei suoni, anche mediante il coinvolgimento dei musei e degli altri istituti pubblici e privati operanti in tali settori</a:t>
            </a:r>
            <a:endParaRPr lang="it-IT" sz="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568E73-AEEF-4938-BB20-1A1352B20287}"/>
              </a:ext>
            </a:extLst>
          </p:cNvPr>
          <p:cNvSpPr txBox="1"/>
          <p:nvPr/>
        </p:nvSpPr>
        <p:spPr>
          <a:xfrm>
            <a:off x="3258695" y="1556757"/>
            <a:ext cx="30164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chemeClr val="accent1"/>
                </a:solidFill>
              </a:rPr>
              <a:t>OBIETTIVO FORMATIVO PRIORITARIO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43AAD3E7-9037-42C5-98A1-745F30D49EB4}"/>
              </a:ext>
            </a:extLst>
          </p:cNvPr>
          <p:cNvSpPr/>
          <p:nvPr/>
        </p:nvSpPr>
        <p:spPr>
          <a:xfrm>
            <a:off x="3241165" y="1792517"/>
            <a:ext cx="5553854" cy="541233"/>
          </a:xfrm>
          <a:prstGeom prst="roundRect">
            <a:avLst>
              <a:gd name="adj" fmla="val 0"/>
            </a:avLst>
          </a:prstGeom>
          <a:solidFill>
            <a:srgbClr val="000000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D51C35A-50E5-40E1-AEAA-8DCEAB855491}"/>
              </a:ext>
            </a:extLst>
          </p:cNvPr>
          <p:cNvSpPr txBox="1"/>
          <p:nvPr/>
        </p:nvSpPr>
        <p:spPr>
          <a:xfrm>
            <a:off x="127000" y="1642486"/>
            <a:ext cx="2712452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 anchor="ctr">
            <a:spAutoFit/>
          </a:bodyPr>
          <a:lstStyle/>
          <a:p>
            <a:r>
              <a:rPr lang="it-IT" sz="825" b="1" dirty="0">
                <a:solidFill>
                  <a:schemeClr val="bg2">
                    <a:lumMod val="25000"/>
                  </a:schemeClr>
                </a:solidFill>
              </a:rPr>
              <a:t>Introduzione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9B84555-7D85-4156-B0D7-5637F6457B5C}"/>
              </a:ext>
            </a:extLst>
          </p:cNvPr>
          <p:cNvSpPr/>
          <p:nvPr/>
        </p:nvSpPr>
        <p:spPr>
          <a:xfrm>
            <a:off x="79374" y="1626698"/>
            <a:ext cx="69850" cy="261152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8749A3D-3B36-4349-A206-4970D17FB84E}"/>
              </a:ext>
            </a:extLst>
          </p:cNvPr>
          <p:cNvGrpSpPr/>
          <p:nvPr/>
        </p:nvGrpSpPr>
        <p:grpSpPr>
          <a:xfrm>
            <a:off x="127001" y="2803279"/>
            <a:ext cx="2666999" cy="219291"/>
            <a:chOff x="169334" y="2552245"/>
            <a:chExt cx="3555999" cy="292388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A83E7B6-3AA9-4EB7-993A-E55321B0F986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1345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358DD30F-F62D-492F-8C92-20E21C64AD92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Priorità e traguardi del RAV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6850EBE-5F4E-4440-9865-06D184697B8E}"/>
              </a:ext>
            </a:extLst>
          </p:cNvPr>
          <p:cNvGrpSpPr/>
          <p:nvPr/>
        </p:nvGrpSpPr>
        <p:grpSpPr>
          <a:xfrm>
            <a:off x="127000" y="3091085"/>
            <a:ext cx="2666999" cy="219291"/>
            <a:chOff x="169334" y="2552245"/>
            <a:chExt cx="3555999" cy="292388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16847B9-729B-4FDF-A5A2-28E240AF2CE0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5578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2008D78-C87C-4515-A10E-48AC6520E55F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Obiettivi formativi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2E16594-AD1C-494F-91BA-B96F6CB0F34F}"/>
              </a:ext>
            </a:extLst>
          </p:cNvPr>
          <p:cNvGrpSpPr/>
          <p:nvPr/>
        </p:nvGrpSpPr>
        <p:grpSpPr>
          <a:xfrm>
            <a:off x="120650" y="4095589"/>
            <a:ext cx="2666999" cy="236738"/>
            <a:chOff x="169334" y="2574956"/>
            <a:chExt cx="3555999" cy="315651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92578C3F-0132-47FE-9FEE-0E99BE7D8FF5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BC0EF46C-DBFA-4CDD-A3C1-9010DB51FD60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Visualizza indicatori degli esiti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629C8AE-E746-4330-8AA4-CAB216706B19}"/>
              </a:ext>
            </a:extLst>
          </p:cNvPr>
          <p:cNvGrpSpPr/>
          <p:nvPr/>
        </p:nvGrpSpPr>
        <p:grpSpPr>
          <a:xfrm>
            <a:off x="120649" y="3630396"/>
            <a:ext cx="2666999" cy="236738"/>
            <a:chOff x="169334" y="2574956"/>
            <a:chExt cx="3555999" cy="315651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DF1DD3B9-273D-4009-8DEE-7EA97D832535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644AA035-FBD7-4732-B383-8A1CF05C2B53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Storico monitoraggio e verifica</a:t>
              </a:r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46D524B6-1FC9-42E5-8F86-A8C5BC8129CB}"/>
              </a:ext>
            </a:extLst>
          </p:cNvPr>
          <p:cNvSpPr txBox="1"/>
          <p:nvPr/>
        </p:nvSpPr>
        <p:spPr>
          <a:xfrm>
            <a:off x="94100" y="2579704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Verifica</a:t>
            </a:r>
          </a:p>
        </p:txBody>
      </p:sp>
      <p:pic>
        <p:nvPicPr>
          <p:cNvPr id="136" name="Picture 135">
            <a:extLst>
              <a:ext uri="{FF2B5EF4-FFF2-40B4-BE49-F238E27FC236}">
                <a16:creationId xmlns:a16="http://schemas.microsoft.com/office/drawing/2014/main" id="{13963960-633A-4E17-B327-278F15A937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452" r="98472" b="62557"/>
          <a:stretch/>
        </p:blipFill>
        <p:spPr>
          <a:xfrm>
            <a:off x="9525" y="2995744"/>
            <a:ext cx="139700" cy="358845"/>
          </a:xfrm>
          <a:prstGeom prst="rect">
            <a:avLst/>
          </a:prstGeom>
        </p:spPr>
      </p:pic>
      <p:sp>
        <p:nvSpPr>
          <p:cNvPr id="137" name="TextBox 136">
            <a:extLst>
              <a:ext uri="{FF2B5EF4-FFF2-40B4-BE49-F238E27FC236}">
                <a16:creationId xmlns:a16="http://schemas.microsoft.com/office/drawing/2014/main" id="{1E837E2D-15EC-4EEA-870E-61AE70D61350}"/>
              </a:ext>
            </a:extLst>
          </p:cNvPr>
          <p:cNvSpPr txBox="1"/>
          <p:nvPr/>
        </p:nvSpPr>
        <p:spPr>
          <a:xfrm>
            <a:off x="110550" y="3457479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Riferimenti utili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8918C8C-4EDA-4C96-B1DD-9925C8C23275}"/>
              </a:ext>
            </a:extLst>
          </p:cNvPr>
          <p:cNvGrpSpPr/>
          <p:nvPr/>
        </p:nvGrpSpPr>
        <p:grpSpPr>
          <a:xfrm>
            <a:off x="120649" y="3855469"/>
            <a:ext cx="2666999" cy="236738"/>
            <a:chOff x="169334" y="2574956"/>
            <a:chExt cx="3555999" cy="315651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CCE69FC-0C06-4A05-8C3D-575C803104EF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0DBF6727-6B7F-455B-8E15-F7A9C2447978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Ultimo </a:t>
              </a:r>
              <a:r>
                <a:rPr lang="it-IT" sz="825" b="1" dirty="0" err="1">
                  <a:solidFill>
                    <a:schemeClr val="bg2">
                      <a:lumMod val="25000"/>
                    </a:schemeClr>
                  </a:solidFill>
                </a:rPr>
                <a:t>PTOF</a:t>
              </a:r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 pubblicato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AB0CA053-BE90-455F-AB31-55F6B4FE007A}"/>
              </a:ext>
            </a:extLst>
          </p:cNvPr>
          <p:cNvSpPr txBox="1"/>
          <p:nvPr/>
        </p:nvSpPr>
        <p:spPr>
          <a:xfrm>
            <a:off x="212148" y="1085728"/>
            <a:ext cx="2484000" cy="230832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chemeClr val="accent1"/>
                </a:solidFill>
              </a:rPr>
              <a:t>MONITORAGGIO, VERIFICA E RENDICONTAZIONE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7C47146-7B95-44BA-BCFA-0B7C4AB35709}"/>
              </a:ext>
            </a:extLst>
          </p:cNvPr>
          <p:cNvGrpSpPr/>
          <p:nvPr/>
        </p:nvGrpSpPr>
        <p:grpSpPr>
          <a:xfrm>
            <a:off x="3220722" y="3993531"/>
            <a:ext cx="5587072" cy="233075"/>
            <a:chOff x="4294296" y="5236610"/>
            <a:chExt cx="7449429" cy="310766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DC322E45-83AE-4EB4-A887-D7BA70652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03051" y="5261196"/>
              <a:ext cx="7440674" cy="286180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B3769AD-D9CB-4B02-8757-52DEF02C46D8}"/>
                </a:ext>
              </a:extLst>
            </p:cNvPr>
            <p:cNvSpPr txBox="1"/>
            <p:nvPr/>
          </p:nvSpPr>
          <p:spPr>
            <a:xfrm>
              <a:off x="4294296" y="5236610"/>
              <a:ext cx="1691640" cy="2923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rgbClr val="156DCD"/>
                  </a:solidFill>
                </a:rPr>
                <a:t>RISULTATI RAGGIUNTI</a:t>
              </a:r>
            </a:p>
          </p:txBody>
        </p:sp>
      </p:grp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A4CA10F3-F1EB-48A7-84A5-95B289978C48}"/>
              </a:ext>
            </a:extLst>
          </p:cNvPr>
          <p:cNvSpPr/>
          <p:nvPr/>
        </p:nvSpPr>
        <p:spPr>
          <a:xfrm>
            <a:off x="3269921" y="4250266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2019/20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C411A524-97C7-4002-8D5A-8C5082742B41}"/>
              </a:ext>
            </a:extLst>
          </p:cNvPr>
          <p:cNvSpPr/>
          <p:nvPr/>
        </p:nvSpPr>
        <p:spPr>
          <a:xfrm>
            <a:off x="3269921" y="4455367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2020/21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1A5E2A87-6566-403B-8400-61422EA54B87}"/>
              </a:ext>
            </a:extLst>
          </p:cNvPr>
          <p:cNvSpPr/>
          <p:nvPr/>
        </p:nvSpPr>
        <p:spPr>
          <a:xfrm>
            <a:off x="3262898" y="4669404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2021/22</a:t>
            </a:r>
          </a:p>
        </p:txBody>
      </p:sp>
      <p:sp>
        <p:nvSpPr>
          <p:cNvPr id="94" name="Rectangle: Rounded Corners 191">
            <a:extLst>
              <a:ext uri="{FF2B5EF4-FFF2-40B4-BE49-F238E27FC236}">
                <a16:creationId xmlns:a16="http://schemas.microsoft.com/office/drawing/2014/main" id="{78EA7CC3-0910-4F97-BEB9-4906536C471A}"/>
              </a:ext>
            </a:extLst>
          </p:cNvPr>
          <p:cNvSpPr/>
          <p:nvPr/>
        </p:nvSpPr>
        <p:spPr>
          <a:xfrm>
            <a:off x="3262898" y="3253467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2019/20</a:t>
            </a:r>
          </a:p>
        </p:txBody>
      </p:sp>
      <p:sp>
        <p:nvSpPr>
          <p:cNvPr id="95" name="Rectangle: Rounded Corners 192">
            <a:extLst>
              <a:ext uri="{FF2B5EF4-FFF2-40B4-BE49-F238E27FC236}">
                <a16:creationId xmlns:a16="http://schemas.microsoft.com/office/drawing/2014/main" id="{4B2BFC4A-424F-4A50-BE69-70ED32C0CC18}"/>
              </a:ext>
            </a:extLst>
          </p:cNvPr>
          <p:cNvSpPr/>
          <p:nvPr/>
        </p:nvSpPr>
        <p:spPr>
          <a:xfrm>
            <a:off x="3262898" y="3458568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2020/21</a:t>
            </a:r>
          </a:p>
        </p:txBody>
      </p:sp>
      <p:sp>
        <p:nvSpPr>
          <p:cNvPr id="97" name="Rectangle: Rounded Corners 203">
            <a:extLst>
              <a:ext uri="{FF2B5EF4-FFF2-40B4-BE49-F238E27FC236}">
                <a16:creationId xmlns:a16="http://schemas.microsoft.com/office/drawing/2014/main" id="{349E25E8-1569-4116-85B0-47E6ADD8ED25}"/>
              </a:ext>
            </a:extLst>
          </p:cNvPr>
          <p:cNvSpPr/>
          <p:nvPr/>
        </p:nvSpPr>
        <p:spPr>
          <a:xfrm>
            <a:off x="3262898" y="3665410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2021/22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E04470D-64BA-4421-870B-C18979C0E908}"/>
              </a:ext>
            </a:extLst>
          </p:cNvPr>
          <p:cNvGrpSpPr/>
          <p:nvPr/>
        </p:nvGrpSpPr>
        <p:grpSpPr>
          <a:xfrm>
            <a:off x="3225439" y="2420159"/>
            <a:ext cx="5568309" cy="251261"/>
            <a:chOff x="4300585" y="3968974"/>
            <a:chExt cx="7424412" cy="335015"/>
          </a:xfrm>
        </p:grpSpPr>
        <p:pic>
          <p:nvPicPr>
            <p:cNvPr id="99" name="Picture 75">
              <a:extLst>
                <a:ext uri="{FF2B5EF4-FFF2-40B4-BE49-F238E27FC236}">
                  <a16:creationId xmlns:a16="http://schemas.microsoft.com/office/drawing/2014/main" id="{A24495CC-EEDA-4102-BB89-459230B32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00585" y="4027281"/>
              <a:ext cx="7424412" cy="276708"/>
            </a:xfrm>
            <a:prstGeom prst="rect">
              <a:avLst/>
            </a:prstGeom>
          </p:spPr>
        </p:pic>
        <p:sp>
          <p:nvSpPr>
            <p:cNvPr id="100" name="TextBox 55">
              <a:extLst>
                <a:ext uri="{FF2B5EF4-FFF2-40B4-BE49-F238E27FC236}">
                  <a16:creationId xmlns:a16="http://schemas.microsoft.com/office/drawing/2014/main" id="{69704204-2460-4BA0-8767-50D26E76ED72}"/>
                </a:ext>
              </a:extLst>
            </p:cNvPr>
            <p:cNvSpPr txBox="1"/>
            <p:nvPr/>
          </p:nvSpPr>
          <p:spPr>
            <a:xfrm>
              <a:off x="4359894" y="3968974"/>
              <a:ext cx="169164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rgbClr val="156DCD"/>
                  </a:solidFill>
                </a:rPr>
                <a:t>ATTIVITÀ SVOLTE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27363521-D0C8-4A9B-926B-70CE76E0988E}"/>
              </a:ext>
            </a:extLst>
          </p:cNvPr>
          <p:cNvSpPr txBox="1"/>
          <p:nvPr/>
        </p:nvSpPr>
        <p:spPr>
          <a:xfrm>
            <a:off x="94100" y="1910614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Monitoraggio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883F574-B19C-45D1-BDBC-78CE734AFEB9}"/>
              </a:ext>
            </a:extLst>
          </p:cNvPr>
          <p:cNvGrpSpPr/>
          <p:nvPr/>
        </p:nvGrpSpPr>
        <p:grpSpPr>
          <a:xfrm>
            <a:off x="120649" y="2122841"/>
            <a:ext cx="2666999" cy="219291"/>
            <a:chOff x="169334" y="2552245"/>
            <a:chExt cx="3555999" cy="292388"/>
          </a:xfrm>
        </p:grpSpPr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DED8C914-692A-417C-A880-32C008CC92FC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345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EF2750F6-E1DF-4BD8-AEB7-9E8542ED8BA3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Analisi degli impatti sul </a:t>
              </a:r>
              <a:r>
                <a:rPr lang="it-IT" sz="825" b="1" dirty="0" err="1">
                  <a:solidFill>
                    <a:schemeClr val="bg2">
                      <a:lumMod val="25000"/>
                    </a:schemeClr>
                  </a:solidFill>
                </a:rPr>
                <a:t>PTOF</a:t>
              </a:r>
              <a:endParaRPr lang="it-IT" sz="825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3CCB08B6-82B6-4FBC-8E53-706A87FA8FD7}"/>
              </a:ext>
            </a:extLst>
          </p:cNvPr>
          <p:cNvGrpSpPr/>
          <p:nvPr/>
        </p:nvGrpSpPr>
        <p:grpSpPr>
          <a:xfrm>
            <a:off x="122976" y="2374401"/>
            <a:ext cx="2666999" cy="346249"/>
            <a:chOff x="169334" y="2552245"/>
            <a:chExt cx="3555999" cy="461665"/>
          </a:xfrm>
        </p:grpSpPr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43C73AFC-EC37-4E51-BABC-4AC71E94D891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5578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D6DB279A-5EEA-46E1-9EDB-224DEAA6682C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Prospetto riassuntivo delle sezioni da aggiornare</a:t>
              </a:r>
            </a:p>
            <a:p>
              <a:endParaRPr lang="it-IT" sz="825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pic>
        <p:nvPicPr>
          <p:cNvPr id="133" name="Picture 132">
            <a:extLst>
              <a:ext uri="{FF2B5EF4-FFF2-40B4-BE49-F238E27FC236}">
                <a16:creationId xmlns:a16="http://schemas.microsoft.com/office/drawing/2014/main" id="{4C08D5A6-DCFD-4096-94AA-0E8EFBEE4D2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4384" y="3289945"/>
            <a:ext cx="212541" cy="218445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691CD68E-5849-48C2-9F8C-320C505F313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4384" y="4289067"/>
            <a:ext cx="212541" cy="218445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A22B2F77-92CD-48DF-BE08-050C50303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46" y="4720802"/>
            <a:ext cx="2715806" cy="386439"/>
          </a:xfrm>
          <a:prstGeom prst="rect">
            <a:avLst/>
          </a:prstGeom>
        </p:spPr>
      </p:pic>
      <p:sp>
        <p:nvSpPr>
          <p:cNvPr id="61" name="Rectangle: Rounded Corners 191">
            <a:extLst>
              <a:ext uri="{FF2B5EF4-FFF2-40B4-BE49-F238E27FC236}">
                <a16:creationId xmlns:a16="http://schemas.microsoft.com/office/drawing/2014/main" id="{97A46A1F-E196-497A-98FE-C34D69577F69}"/>
              </a:ext>
            </a:extLst>
          </p:cNvPr>
          <p:cNvSpPr/>
          <p:nvPr/>
        </p:nvSpPr>
        <p:spPr>
          <a:xfrm>
            <a:off x="3276944" y="2941333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>
                <a:solidFill>
                  <a:schemeClr val="accent5"/>
                </a:solidFill>
              </a:rPr>
              <a:t>Iniziative di ampliamento curricolare collegate all’obiettivo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CA3A848-52FE-4713-9E22-666CF5BDFC0E}"/>
              </a:ext>
            </a:extLst>
          </p:cNvPr>
          <p:cNvSpPr/>
          <p:nvPr/>
        </p:nvSpPr>
        <p:spPr>
          <a:xfrm>
            <a:off x="3332273" y="2743648"/>
            <a:ext cx="2216162" cy="146467"/>
          </a:xfrm>
          <a:prstGeom prst="roundRect">
            <a:avLst>
              <a:gd name="adj" fmla="val 688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25" b="1" dirty="0">
                <a:solidFill>
                  <a:srgbClr val="156DCD"/>
                </a:solidFill>
              </a:rPr>
              <a:t>Consulta iniziative di ampliamento curricolare</a:t>
            </a:r>
          </a:p>
        </p:txBody>
      </p:sp>
      <p:pic>
        <p:nvPicPr>
          <p:cNvPr id="59" name="Picture 31">
            <a:extLst>
              <a:ext uri="{FF2B5EF4-FFF2-40B4-BE49-F238E27FC236}">
                <a16:creationId xmlns:a16="http://schemas.microsoft.com/office/drawing/2014/main" id="{2E7DC27A-57B2-4155-B04B-B9FC4DEEAA3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10123">
            <a:off x="5462607" y="2537606"/>
            <a:ext cx="776782" cy="9650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5814361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138D16-7434-40E8-A086-0AC7A8D07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34"/>
            <a:ext cx="9144000" cy="51332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833874-D294-4CC2-8283-74B473805830}"/>
              </a:ext>
            </a:extLst>
          </p:cNvPr>
          <p:cNvSpPr txBox="1"/>
          <p:nvPr/>
        </p:nvSpPr>
        <p:spPr>
          <a:xfrm>
            <a:off x="127000" y="1642486"/>
            <a:ext cx="2712452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 anchor="ctr">
            <a:spAutoFit/>
          </a:bodyPr>
          <a:lstStyle/>
          <a:p>
            <a:r>
              <a:rPr lang="it-IT" sz="825" b="1" dirty="0">
                <a:solidFill>
                  <a:schemeClr val="bg2">
                    <a:lumMod val="25000"/>
                  </a:schemeClr>
                </a:solidFill>
              </a:rPr>
              <a:t>Introduzione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78BD73-7B6D-463A-A607-06D641E79E11}"/>
              </a:ext>
            </a:extLst>
          </p:cNvPr>
          <p:cNvSpPr/>
          <p:nvPr/>
        </p:nvSpPr>
        <p:spPr>
          <a:xfrm>
            <a:off x="3015215" y="1100668"/>
            <a:ext cx="6119261" cy="270708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90C792-6173-465C-AC92-CE827FC89FAD}"/>
              </a:ext>
            </a:extLst>
          </p:cNvPr>
          <p:cNvSpPr/>
          <p:nvPr/>
        </p:nvSpPr>
        <p:spPr>
          <a:xfrm>
            <a:off x="3090212" y="1608121"/>
            <a:ext cx="5868502" cy="1563704"/>
          </a:xfrm>
          <a:prstGeom prst="rect">
            <a:avLst/>
          </a:prstGeom>
          <a:noFill/>
          <a:ln w="6350">
            <a:solidFill>
              <a:srgbClr val="AEEA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6126C0-03ED-415D-A201-75857CF99E39}"/>
              </a:ext>
            </a:extLst>
          </p:cNvPr>
          <p:cNvSpPr/>
          <p:nvPr/>
        </p:nvSpPr>
        <p:spPr>
          <a:xfrm>
            <a:off x="79374" y="1626698"/>
            <a:ext cx="69850" cy="261152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5D0DEE-A36F-49CE-A987-7A7B40744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46" y="4474309"/>
            <a:ext cx="2715806" cy="3864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63C122E-E9F3-49D0-B397-E618A2BEC0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005" b="70323"/>
          <a:stretch/>
        </p:blipFill>
        <p:spPr>
          <a:xfrm>
            <a:off x="3090212" y="1073152"/>
            <a:ext cx="5868502" cy="2098673"/>
          </a:xfrm>
          <a:prstGeom prst="rect">
            <a:avLst/>
          </a:prstGeom>
        </p:spPr>
      </p:pic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C0458EDB-22B4-4AC4-866A-3AAB9E414876}"/>
              </a:ext>
            </a:extLst>
          </p:cNvPr>
          <p:cNvSpPr/>
          <p:nvPr/>
        </p:nvSpPr>
        <p:spPr>
          <a:xfrm>
            <a:off x="7786927" y="2673609"/>
            <a:ext cx="825500" cy="247518"/>
          </a:xfrm>
          <a:prstGeom prst="roundRect">
            <a:avLst>
              <a:gd name="adj" fmla="val 688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25" b="1" dirty="0">
                <a:solidFill>
                  <a:srgbClr val="156DCD"/>
                </a:solidFill>
              </a:rPr>
              <a:t>SALVA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5C569ED-24A1-40FF-A304-95DCC4313E8C}"/>
              </a:ext>
            </a:extLst>
          </p:cNvPr>
          <p:cNvSpPr/>
          <p:nvPr/>
        </p:nvSpPr>
        <p:spPr>
          <a:xfrm>
            <a:off x="79374" y="1626698"/>
            <a:ext cx="69850" cy="261152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A2C5992-60C2-4FD0-9041-88284A4087CC}"/>
              </a:ext>
            </a:extLst>
          </p:cNvPr>
          <p:cNvGrpSpPr/>
          <p:nvPr/>
        </p:nvGrpSpPr>
        <p:grpSpPr>
          <a:xfrm>
            <a:off x="127001" y="2803279"/>
            <a:ext cx="2666999" cy="219291"/>
            <a:chOff x="169334" y="2552245"/>
            <a:chExt cx="3555999" cy="292388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B0B60C1-10D9-4F53-94ED-EB4723BEC248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1345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DF6806E-1A3A-4E81-8088-694450712286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25" b="1">
                  <a:solidFill>
                    <a:schemeClr val="bg2">
                      <a:lumMod val="25000"/>
                    </a:schemeClr>
                  </a:solidFill>
                </a:rPr>
                <a:t>Priorità e traguardi del RAV</a:t>
              </a:r>
              <a:endParaRPr lang="it-IT" sz="825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F896FEE-8A30-4DB7-B6AF-8C102E90891F}"/>
              </a:ext>
            </a:extLst>
          </p:cNvPr>
          <p:cNvGrpSpPr/>
          <p:nvPr/>
        </p:nvGrpSpPr>
        <p:grpSpPr>
          <a:xfrm>
            <a:off x="127000" y="3091085"/>
            <a:ext cx="2666999" cy="219291"/>
            <a:chOff x="169334" y="2552245"/>
            <a:chExt cx="3555999" cy="292388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71586FF-F7BA-4859-89A3-CB41D862F02B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5578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D0ED9FA0-00FA-4D82-B9B9-B17DBB1DE12E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Obiettivi formativi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45403B2-10B5-4329-B4BA-74DD2BF67744}"/>
              </a:ext>
            </a:extLst>
          </p:cNvPr>
          <p:cNvGrpSpPr/>
          <p:nvPr/>
        </p:nvGrpSpPr>
        <p:grpSpPr>
          <a:xfrm>
            <a:off x="120650" y="4095589"/>
            <a:ext cx="2666999" cy="236738"/>
            <a:chOff x="169334" y="2574956"/>
            <a:chExt cx="3555999" cy="315651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1EBFE54-3B89-4F60-807C-70DFD699489C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48178CC-D6CC-4E5A-B768-710225AC2B67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Visualizza indicatori degli esiti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69E8DDD-524E-45BB-89AB-64430CBA5ACC}"/>
              </a:ext>
            </a:extLst>
          </p:cNvPr>
          <p:cNvGrpSpPr/>
          <p:nvPr/>
        </p:nvGrpSpPr>
        <p:grpSpPr>
          <a:xfrm>
            <a:off x="120649" y="3630396"/>
            <a:ext cx="2666999" cy="236738"/>
            <a:chOff x="169334" y="2574956"/>
            <a:chExt cx="3555999" cy="315651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FDB19D4-B631-4903-8BA5-565705267774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A9B1581-CC0A-4258-A3C7-5E34D1295DD3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Storico monitoraggio e verifica</a:t>
              </a:r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FAA7E81A-7C82-4572-9592-95A8F529EF3C}"/>
              </a:ext>
            </a:extLst>
          </p:cNvPr>
          <p:cNvSpPr txBox="1"/>
          <p:nvPr/>
        </p:nvSpPr>
        <p:spPr>
          <a:xfrm>
            <a:off x="94100" y="2579704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Verifica</a:t>
            </a: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14C8C074-C8E2-491A-8681-7ABD2F05FB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452" r="98472" b="62557"/>
          <a:stretch/>
        </p:blipFill>
        <p:spPr>
          <a:xfrm>
            <a:off x="9525" y="2995744"/>
            <a:ext cx="139700" cy="358845"/>
          </a:xfrm>
          <a:prstGeom prst="rect">
            <a:avLst/>
          </a:prstGeom>
        </p:spPr>
      </p:pic>
      <p:sp>
        <p:nvSpPr>
          <p:cNvPr id="141" name="TextBox 140">
            <a:extLst>
              <a:ext uri="{FF2B5EF4-FFF2-40B4-BE49-F238E27FC236}">
                <a16:creationId xmlns:a16="http://schemas.microsoft.com/office/drawing/2014/main" id="{89CDBBF7-5ACA-43ED-A9F9-27B8A9AF813D}"/>
              </a:ext>
            </a:extLst>
          </p:cNvPr>
          <p:cNvSpPr txBox="1"/>
          <p:nvPr/>
        </p:nvSpPr>
        <p:spPr>
          <a:xfrm>
            <a:off x="110550" y="3457479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Riferimenti utili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ACC77923-C623-4892-892A-444765A4360E}"/>
              </a:ext>
            </a:extLst>
          </p:cNvPr>
          <p:cNvGrpSpPr/>
          <p:nvPr/>
        </p:nvGrpSpPr>
        <p:grpSpPr>
          <a:xfrm>
            <a:off x="120649" y="3855469"/>
            <a:ext cx="2666999" cy="236738"/>
            <a:chOff x="169334" y="2574956"/>
            <a:chExt cx="3555999" cy="315651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8304A14-A3E5-4660-BDFE-019A12422B47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2869045B-48B9-447D-8895-3042D951A5D4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Ultimo </a:t>
              </a:r>
              <a:r>
                <a:rPr lang="it-IT" sz="825" b="1" dirty="0" err="1">
                  <a:solidFill>
                    <a:schemeClr val="bg2">
                      <a:lumMod val="25000"/>
                    </a:schemeClr>
                  </a:solidFill>
                </a:rPr>
                <a:t>PTOF</a:t>
              </a:r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 pubblicato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CECADB01-4042-44FE-836D-8C585DFD6677}"/>
              </a:ext>
            </a:extLst>
          </p:cNvPr>
          <p:cNvSpPr txBox="1"/>
          <p:nvPr/>
        </p:nvSpPr>
        <p:spPr>
          <a:xfrm>
            <a:off x="212148" y="1094421"/>
            <a:ext cx="2484000" cy="230832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chemeClr val="accent1"/>
                </a:solidFill>
              </a:rPr>
              <a:t>MONITORAGGIO, VERIFICA E RENDICONTAZIONE</a:t>
            </a:r>
          </a:p>
        </p:txBody>
      </p:sp>
      <p:sp>
        <p:nvSpPr>
          <p:cNvPr id="89" name="Rectangle 5">
            <a:extLst>
              <a:ext uri="{FF2B5EF4-FFF2-40B4-BE49-F238E27FC236}">
                <a16:creationId xmlns:a16="http://schemas.microsoft.com/office/drawing/2014/main" id="{F202BCD8-377F-4E35-86D8-3D1474F437EA}"/>
              </a:ext>
            </a:extLst>
          </p:cNvPr>
          <p:cNvSpPr/>
          <p:nvPr/>
        </p:nvSpPr>
        <p:spPr>
          <a:xfrm>
            <a:off x="3456931" y="3385255"/>
            <a:ext cx="4820294" cy="104488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>
                <a:solidFill>
                  <a:schemeClr val="bg2">
                    <a:lumMod val="25000"/>
                  </a:schemeClr>
                </a:solidFill>
              </a:rPr>
              <a:t>Viene presentato un prospetto di </a:t>
            </a:r>
            <a:r>
              <a:rPr lang="it-IT" sz="1050" b="1" dirty="0">
                <a:solidFill>
                  <a:schemeClr val="bg2">
                    <a:lumMod val="25000"/>
                  </a:schemeClr>
                </a:solidFill>
              </a:rPr>
              <a:t>tutte le iniziative di ampliamento curricolare inserite nel PTOF</a:t>
            </a:r>
            <a:r>
              <a:rPr lang="it-IT" sz="1050" dirty="0">
                <a:solidFill>
                  <a:schemeClr val="bg2">
                    <a:lumMod val="25000"/>
                  </a:schemeClr>
                </a:solidFill>
              </a:rPr>
              <a:t>, con possibilità di selezionare quelle collegate al perseguimento dell’obiettivo in esame</a:t>
            </a:r>
            <a:r>
              <a:rPr lang="it-IT" sz="105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it-IT" sz="1050" dirty="0">
              <a:solidFill>
                <a:schemeClr val="tx1"/>
              </a:solidFill>
            </a:endParaRPr>
          </a:p>
          <a:p>
            <a:pPr algn="ctr"/>
            <a:r>
              <a:rPr lang="it-IT" sz="1050" dirty="0">
                <a:solidFill>
                  <a:schemeClr val="bg2">
                    <a:lumMod val="25000"/>
                  </a:schemeClr>
                </a:solidFill>
              </a:rPr>
              <a:t>Cliccando sull’icona         si accede alla relativa pagina nel PTOF in sola lettura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DBF459C-9CAC-4317-822D-B2ABB092C300}"/>
              </a:ext>
            </a:extLst>
          </p:cNvPr>
          <p:cNvSpPr txBox="1"/>
          <p:nvPr/>
        </p:nvSpPr>
        <p:spPr>
          <a:xfrm>
            <a:off x="94100" y="1910614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Monitoraggio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AD595E9-2645-43CA-952B-7D8A98E50371}"/>
              </a:ext>
            </a:extLst>
          </p:cNvPr>
          <p:cNvGrpSpPr/>
          <p:nvPr/>
        </p:nvGrpSpPr>
        <p:grpSpPr>
          <a:xfrm>
            <a:off x="120649" y="2122841"/>
            <a:ext cx="2666999" cy="219291"/>
            <a:chOff x="169334" y="2552245"/>
            <a:chExt cx="3555999" cy="292388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BE32EB6-174F-422E-90D4-D49395A8FF07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345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62EA6AA-0E0E-4248-9D40-4EFDB1BC6965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Analisi degli impatti sul </a:t>
              </a:r>
              <a:r>
                <a:rPr lang="it-IT" sz="825" b="1" dirty="0" err="1">
                  <a:solidFill>
                    <a:schemeClr val="bg2">
                      <a:lumMod val="25000"/>
                    </a:schemeClr>
                  </a:solidFill>
                </a:rPr>
                <a:t>PTOF</a:t>
              </a:r>
              <a:endParaRPr lang="it-IT" sz="825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AF9227D-5972-413A-8741-79740872206E}"/>
              </a:ext>
            </a:extLst>
          </p:cNvPr>
          <p:cNvGrpSpPr/>
          <p:nvPr/>
        </p:nvGrpSpPr>
        <p:grpSpPr>
          <a:xfrm>
            <a:off x="122976" y="2374401"/>
            <a:ext cx="2666999" cy="346249"/>
            <a:chOff x="169334" y="2552245"/>
            <a:chExt cx="3555999" cy="461665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208B06B-735D-4726-B8F3-5F6ADDA7F526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5578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07AFBCE6-CE27-40E4-A666-21811F4F7878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Prospetto riassuntivo delle sezioni da aggiornare</a:t>
              </a:r>
            </a:p>
            <a:p>
              <a:endParaRPr lang="it-IT" sz="825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pic>
        <p:nvPicPr>
          <p:cNvPr id="148" name="Picture 147">
            <a:extLst>
              <a:ext uri="{FF2B5EF4-FFF2-40B4-BE49-F238E27FC236}">
                <a16:creationId xmlns:a16="http://schemas.microsoft.com/office/drawing/2014/main" id="{D97C0D69-4493-4F13-B9BF-5E672A0414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6" t="7839" r="61022" b="43833"/>
          <a:stretch/>
        </p:blipFill>
        <p:spPr>
          <a:xfrm>
            <a:off x="3414466" y="1540113"/>
            <a:ext cx="208875" cy="100004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C4CD1F72-E829-421F-870B-0402B92915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" t="7839" r="2451" b="43833"/>
          <a:stretch/>
        </p:blipFill>
        <p:spPr>
          <a:xfrm>
            <a:off x="3599753" y="1540114"/>
            <a:ext cx="5005874" cy="100004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63A5B390-EF0D-4370-8B3D-8FA6D3C91A8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5446" y="1587311"/>
            <a:ext cx="201623" cy="161299"/>
          </a:xfrm>
          <a:prstGeom prst="rect">
            <a:avLst/>
          </a:prstGeom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A13000B-C67B-4839-B912-138781A737C4}"/>
              </a:ext>
            </a:extLst>
          </p:cNvPr>
          <p:cNvGrpSpPr/>
          <p:nvPr/>
        </p:nvGrpSpPr>
        <p:grpSpPr>
          <a:xfrm>
            <a:off x="3413140" y="1619913"/>
            <a:ext cx="201623" cy="301845"/>
            <a:chOff x="4896900" y="4546763"/>
            <a:chExt cx="268831" cy="402460"/>
          </a:xfrm>
        </p:grpSpPr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D40E05CB-A682-403E-A195-B0983D8B4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96900" y="4734158"/>
              <a:ext cx="268831" cy="215065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A0864E18-45CF-45B9-A60F-A2B7D1513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48688" y="4546763"/>
              <a:ext cx="165253" cy="146893"/>
            </a:xfrm>
            <a:prstGeom prst="rect">
              <a:avLst/>
            </a:prstGeom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486CE91B-240E-45DA-AEF4-50B726DEE273}"/>
              </a:ext>
            </a:extLst>
          </p:cNvPr>
          <p:cNvGrpSpPr/>
          <p:nvPr/>
        </p:nvGrpSpPr>
        <p:grpSpPr>
          <a:xfrm>
            <a:off x="3418092" y="1951567"/>
            <a:ext cx="201623" cy="523502"/>
            <a:chOff x="4896900" y="4734158"/>
            <a:chExt cx="268831" cy="698002"/>
          </a:xfrm>
        </p:grpSpPr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1E85353C-0524-41E4-A626-E1A7AE86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96900" y="4734158"/>
              <a:ext cx="268831" cy="215065"/>
            </a:xfrm>
            <a:prstGeom prst="rect">
              <a:avLst/>
            </a:prstGeom>
          </p:spPr>
        </p:pic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8E1AD5BA-E647-4CFF-98B9-8E4FC18B3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48688" y="5285267"/>
              <a:ext cx="165253" cy="146893"/>
            </a:xfrm>
            <a:prstGeom prst="rect">
              <a:avLst/>
            </a:prstGeom>
          </p:spPr>
        </p:pic>
      </p:grpSp>
      <p:pic>
        <p:nvPicPr>
          <p:cNvPr id="158" name="Picture 157">
            <a:extLst>
              <a:ext uri="{FF2B5EF4-FFF2-40B4-BE49-F238E27FC236}">
                <a16:creationId xmlns:a16="http://schemas.microsoft.com/office/drawing/2014/main" id="{F6E08419-4FF4-4A9C-A52F-0FA08D535B5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7808" y="2333122"/>
            <a:ext cx="201623" cy="161299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1D463F4F-D762-4472-91A1-54F81B6C4A7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6931" y="2178130"/>
            <a:ext cx="123940" cy="110170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B8556DA4-B6F7-4DFB-8D4E-EF0B3F615CC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382" y="2143509"/>
            <a:ext cx="201623" cy="161299"/>
          </a:xfrm>
          <a:prstGeom prst="rect">
            <a:avLst/>
          </a:prstGeom>
        </p:spPr>
      </p:pic>
      <p:pic>
        <p:nvPicPr>
          <p:cNvPr id="161" name="Picture 3">
            <a:extLst>
              <a:ext uri="{FF2B5EF4-FFF2-40B4-BE49-F238E27FC236}">
                <a16:creationId xmlns:a16="http://schemas.microsoft.com/office/drawing/2014/main" id="{4F600B38-2A6C-4016-A1CD-EC154B3A5BE0}"/>
              </a:ext>
            </a:extLst>
          </p:cNvPr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20" y="1596201"/>
            <a:ext cx="182880" cy="146685"/>
          </a:xfrm>
          <a:prstGeom prst="rect">
            <a:avLst/>
          </a:prstGeom>
        </p:spPr>
      </p:pic>
      <p:pic>
        <p:nvPicPr>
          <p:cNvPr id="162" name="Picture 3">
            <a:extLst>
              <a:ext uri="{FF2B5EF4-FFF2-40B4-BE49-F238E27FC236}">
                <a16:creationId xmlns:a16="http://schemas.microsoft.com/office/drawing/2014/main" id="{1599713C-2D9E-4FA2-8338-D9F49375BAFF}"/>
              </a:ext>
            </a:extLst>
          </p:cNvPr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20" y="1780552"/>
            <a:ext cx="182880" cy="146685"/>
          </a:xfrm>
          <a:prstGeom prst="rect">
            <a:avLst/>
          </a:prstGeom>
        </p:spPr>
      </p:pic>
      <p:pic>
        <p:nvPicPr>
          <p:cNvPr id="163" name="Picture 3">
            <a:extLst>
              <a:ext uri="{FF2B5EF4-FFF2-40B4-BE49-F238E27FC236}">
                <a16:creationId xmlns:a16="http://schemas.microsoft.com/office/drawing/2014/main" id="{ABEBA689-7FEA-459A-9C1A-9222B39B1B37}"/>
              </a:ext>
            </a:extLst>
          </p:cNvPr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20" y="1964903"/>
            <a:ext cx="182880" cy="146685"/>
          </a:xfrm>
          <a:prstGeom prst="rect">
            <a:avLst/>
          </a:prstGeom>
        </p:spPr>
      </p:pic>
      <p:pic>
        <p:nvPicPr>
          <p:cNvPr id="164" name="Picture 3">
            <a:extLst>
              <a:ext uri="{FF2B5EF4-FFF2-40B4-BE49-F238E27FC236}">
                <a16:creationId xmlns:a16="http://schemas.microsoft.com/office/drawing/2014/main" id="{723BCEBA-D417-4C91-BD36-8D96BDAE10E0}"/>
              </a:ext>
            </a:extLst>
          </p:cNvPr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20" y="2149253"/>
            <a:ext cx="182880" cy="146685"/>
          </a:xfrm>
          <a:prstGeom prst="rect">
            <a:avLst/>
          </a:prstGeom>
        </p:spPr>
      </p:pic>
      <p:pic>
        <p:nvPicPr>
          <p:cNvPr id="165" name="Picture 3">
            <a:extLst>
              <a:ext uri="{FF2B5EF4-FFF2-40B4-BE49-F238E27FC236}">
                <a16:creationId xmlns:a16="http://schemas.microsoft.com/office/drawing/2014/main" id="{75DF3BE9-D7C4-4FE6-84AC-E446339F4638}"/>
              </a:ext>
            </a:extLst>
          </p:cNvPr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20" y="2333603"/>
            <a:ext cx="182880" cy="146685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32FF10BE-9E24-43D1-97D8-DFF923521713}"/>
              </a:ext>
            </a:extLst>
          </p:cNvPr>
          <p:cNvSpPr/>
          <p:nvPr/>
        </p:nvSpPr>
        <p:spPr>
          <a:xfrm>
            <a:off x="3090212" y="1073152"/>
            <a:ext cx="5868502" cy="334945"/>
          </a:xfrm>
          <a:prstGeom prst="rect">
            <a:avLst/>
          </a:prstGeom>
          <a:solidFill>
            <a:srgbClr val="AEE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652EDAB-AFE4-4DA1-A287-F35F61F7A288}"/>
              </a:ext>
            </a:extLst>
          </p:cNvPr>
          <p:cNvSpPr txBox="1"/>
          <p:nvPr/>
        </p:nvSpPr>
        <p:spPr>
          <a:xfrm>
            <a:off x="3122430" y="1156467"/>
            <a:ext cx="24327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chemeClr val="bg2">
                    <a:lumMod val="50000"/>
                  </a:schemeClr>
                </a:solidFill>
              </a:rPr>
              <a:t>Obiettivi formativi prioritari</a:t>
            </a:r>
          </a:p>
        </p:txBody>
      </p:sp>
      <p:pic>
        <p:nvPicPr>
          <p:cNvPr id="57" name="Picture 3">
            <a:extLst>
              <a:ext uri="{FF2B5EF4-FFF2-40B4-BE49-F238E27FC236}">
                <a16:creationId xmlns:a16="http://schemas.microsoft.com/office/drawing/2014/main" id="{CECD7A89-1C7C-48E0-8A1E-71B47B78D267}"/>
              </a:ext>
            </a:extLst>
          </p:cNvPr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66500"/>
            <a:ext cx="182880" cy="14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22239"/>
      </p:ext>
    </p:extLst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138D16-7434-40E8-A086-0AC7A8D07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34"/>
            <a:ext cx="9144000" cy="51332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78BD73-7B6D-463A-A607-06D641E79E11}"/>
              </a:ext>
            </a:extLst>
          </p:cNvPr>
          <p:cNvSpPr/>
          <p:nvPr/>
        </p:nvSpPr>
        <p:spPr>
          <a:xfrm>
            <a:off x="3024739" y="1068584"/>
            <a:ext cx="6119261" cy="2706914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90C792-6173-465C-AC92-CE827FC89FAD}"/>
              </a:ext>
            </a:extLst>
          </p:cNvPr>
          <p:cNvSpPr/>
          <p:nvPr/>
        </p:nvSpPr>
        <p:spPr>
          <a:xfrm>
            <a:off x="3090212" y="1400784"/>
            <a:ext cx="5868502" cy="3396683"/>
          </a:xfrm>
          <a:prstGeom prst="rect">
            <a:avLst/>
          </a:prstGeom>
          <a:noFill/>
          <a:ln w="6350">
            <a:solidFill>
              <a:srgbClr val="AEEA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5D0DEE-A36F-49CE-A987-7A7B40744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46" y="4429859"/>
            <a:ext cx="2715806" cy="3864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63C122E-E9F3-49D0-B397-E618A2BEC0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005" b="70323"/>
          <a:stretch/>
        </p:blipFill>
        <p:spPr>
          <a:xfrm>
            <a:off x="3090212" y="916894"/>
            <a:ext cx="5868502" cy="4232600"/>
          </a:xfrm>
          <a:prstGeom prst="rect">
            <a:avLst/>
          </a:prstGeom>
        </p:spPr>
      </p:pic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CFA74E56-3609-4326-A583-8104E298D3EA}"/>
              </a:ext>
            </a:extLst>
          </p:cNvPr>
          <p:cNvSpPr/>
          <p:nvPr/>
        </p:nvSpPr>
        <p:spPr>
          <a:xfrm>
            <a:off x="7975099" y="4626606"/>
            <a:ext cx="825500" cy="248311"/>
          </a:xfrm>
          <a:prstGeom prst="roundRect">
            <a:avLst>
              <a:gd name="adj" fmla="val 688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25" b="1" dirty="0">
                <a:solidFill>
                  <a:srgbClr val="156DCD"/>
                </a:solidFill>
              </a:rPr>
              <a:t>SALVA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D51C35A-50E5-40E1-AEAA-8DCEAB855491}"/>
              </a:ext>
            </a:extLst>
          </p:cNvPr>
          <p:cNvSpPr txBox="1"/>
          <p:nvPr/>
        </p:nvSpPr>
        <p:spPr>
          <a:xfrm>
            <a:off x="127000" y="1642486"/>
            <a:ext cx="2712452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 anchor="ctr">
            <a:spAutoFit/>
          </a:bodyPr>
          <a:lstStyle/>
          <a:p>
            <a:r>
              <a:rPr lang="it-IT" sz="825" b="1" dirty="0">
                <a:solidFill>
                  <a:schemeClr val="bg2">
                    <a:lumMod val="25000"/>
                  </a:schemeClr>
                </a:solidFill>
              </a:rPr>
              <a:t>Introduzione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9B84555-7D85-4156-B0D7-5637F6457B5C}"/>
              </a:ext>
            </a:extLst>
          </p:cNvPr>
          <p:cNvSpPr/>
          <p:nvPr/>
        </p:nvSpPr>
        <p:spPr>
          <a:xfrm>
            <a:off x="79374" y="1626698"/>
            <a:ext cx="69850" cy="261152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8749A3D-3B36-4349-A206-4970D17FB84E}"/>
              </a:ext>
            </a:extLst>
          </p:cNvPr>
          <p:cNvGrpSpPr/>
          <p:nvPr/>
        </p:nvGrpSpPr>
        <p:grpSpPr>
          <a:xfrm>
            <a:off x="127001" y="2803279"/>
            <a:ext cx="2666999" cy="219291"/>
            <a:chOff x="169334" y="2552245"/>
            <a:chExt cx="3555999" cy="292388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A83E7B6-3AA9-4EB7-993A-E55321B0F986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1345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358DD30F-F62D-492F-8C92-20E21C64AD92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Priorità e traguardi del RAV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6850EBE-5F4E-4440-9865-06D184697B8E}"/>
              </a:ext>
            </a:extLst>
          </p:cNvPr>
          <p:cNvGrpSpPr/>
          <p:nvPr/>
        </p:nvGrpSpPr>
        <p:grpSpPr>
          <a:xfrm>
            <a:off x="127000" y="3091085"/>
            <a:ext cx="2666999" cy="219291"/>
            <a:chOff x="169334" y="2552245"/>
            <a:chExt cx="3555999" cy="292388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16847B9-729B-4FDF-A5A2-28E240AF2CE0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5578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2008D78-C87C-4515-A10E-48AC6520E55F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Obiettivi formativi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2E16594-AD1C-494F-91BA-B96F6CB0F34F}"/>
              </a:ext>
            </a:extLst>
          </p:cNvPr>
          <p:cNvGrpSpPr/>
          <p:nvPr/>
        </p:nvGrpSpPr>
        <p:grpSpPr>
          <a:xfrm>
            <a:off x="120650" y="4095589"/>
            <a:ext cx="2666999" cy="236738"/>
            <a:chOff x="169334" y="2574956"/>
            <a:chExt cx="3555999" cy="315651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92578C3F-0132-47FE-9FEE-0E99BE7D8FF5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BC0EF46C-DBFA-4CDD-A3C1-9010DB51FD60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Visualizza indicatori degli esiti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629C8AE-E746-4330-8AA4-CAB216706B19}"/>
              </a:ext>
            </a:extLst>
          </p:cNvPr>
          <p:cNvGrpSpPr/>
          <p:nvPr/>
        </p:nvGrpSpPr>
        <p:grpSpPr>
          <a:xfrm>
            <a:off x="120649" y="3630396"/>
            <a:ext cx="2666999" cy="236738"/>
            <a:chOff x="169334" y="2574956"/>
            <a:chExt cx="3555999" cy="315651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DF1DD3B9-273D-4009-8DEE-7EA97D832535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644AA035-FBD7-4732-B383-8A1CF05C2B53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Storico monitoraggio e verifica</a:t>
              </a:r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46D524B6-1FC9-42E5-8F86-A8C5BC8129CB}"/>
              </a:ext>
            </a:extLst>
          </p:cNvPr>
          <p:cNvSpPr txBox="1"/>
          <p:nvPr/>
        </p:nvSpPr>
        <p:spPr>
          <a:xfrm>
            <a:off x="94100" y="2579704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Verifica</a:t>
            </a:r>
          </a:p>
        </p:txBody>
      </p:sp>
      <p:pic>
        <p:nvPicPr>
          <p:cNvPr id="136" name="Picture 135">
            <a:extLst>
              <a:ext uri="{FF2B5EF4-FFF2-40B4-BE49-F238E27FC236}">
                <a16:creationId xmlns:a16="http://schemas.microsoft.com/office/drawing/2014/main" id="{13963960-633A-4E17-B327-278F15A937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452" r="98472" b="62557"/>
          <a:stretch/>
        </p:blipFill>
        <p:spPr>
          <a:xfrm>
            <a:off x="9525" y="2995744"/>
            <a:ext cx="139700" cy="358845"/>
          </a:xfrm>
          <a:prstGeom prst="rect">
            <a:avLst/>
          </a:prstGeom>
        </p:spPr>
      </p:pic>
      <p:sp>
        <p:nvSpPr>
          <p:cNvPr id="137" name="TextBox 136">
            <a:extLst>
              <a:ext uri="{FF2B5EF4-FFF2-40B4-BE49-F238E27FC236}">
                <a16:creationId xmlns:a16="http://schemas.microsoft.com/office/drawing/2014/main" id="{1E837E2D-15EC-4EEA-870E-61AE70D61350}"/>
              </a:ext>
            </a:extLst>
          </p:cNvPr>
          <p:cNvSpPr txBox="1"/>
          <p:nvPr/>
        </p:nvSpPr>
        <p:spPr>
          <a:xfrm>
            <a:off x="110550" y="3457479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Riferimenti utili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8918C8C-4EDA-4C96-B1DD-9925C8C23275}"/>
              </a:ext>
            </a:extLst>
          </p:cNvPr>
          <p:cNvGrpSpPr/>
          <p:nvPr/>
        </p:nvGrpSpPr>
        <p:grpSpPr>
          <a:xfrm>
            <a:off x="120649" y="3855469"/>
            <a:ext cx="2666999" cy="236738"/>
            <a:chOff x="169334" y="2574956"/>
            <a:chExt cx="3555999" cy="315651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CCE69FC-0C06-4A05-8C3D-575C803104EF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0DBF6727-6B7F-455B-8E15-F7A9C2447978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Ultimo </a:t>
              </a:r>
              <a:r>
                <a:rPr lang="it-IT" sz="825" b="1" dirty="0" err="1">
                  <a:solidFill>
                    <a:schemeClr val="bg2">
                      <a:lumMod val="25000"/>
                    </a:schemeClr>
                  </a:solidFill>
                </a:rPr>
                <a:t>PTOF</a:t>
              </a:r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 pubblicato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AB0CA053-BE90-455F-AB31-55F6B4FE007A}"/>
              </a:ext>
            </a:extLst>
          </p:cNvPr>
          <p:cNvSpPr txBox="1"/>
          <p:nvPr/>
        </p:nvSpPr>
        <p:spPr>
          <a:xfrm>
            <a:off x="212148" y="1095515"/>
            <a:ext cx="2484000" cy="230832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chemeClr val="accent1"/>
                </a:solidFill>
              </a:rPr>
              <a:t>MONITORAGGIO, VERIFICA E RENDICONTAZIONE</a:t>
            </a:r>
          </a:p>
        </p:txBody>
      </p:sp>
      <p:sp>
        <p:nvSpPr>
          <p:cNvPr id="70" name="Rectangle 5">
            <a:extLst>
              <a:ext uri="{FF2B5EF4-FFF2-40B4-BE49-F238E27FC236}">
                <a16:creationId xmlns:a16="http://schemas.microsoft.com/office/drawing/2014/main" id="{6FF1C66C-28CE-40F7-B933-EF40053FF904}"/>
              </a:ext>
            </a:extLst>
          </p:cNvPr>
          <p:cNvSpPr/>
          <p:nvPr/>
        </p:nvSpPr>
        <p:spPr>
          <a:xfrm>
            <a:off x="137119" y="3468405"/>
            <a:ext cx="2608712" cy="846476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2">
                    <a:lumMod val="25000"/>
                  </a:schemeClr>
                </a:solidFill>
              </a:rPr>
              <a:t>Le attività selezionate vengono riepilogate in un elenco.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7C47146-7B95-44BA-BCFA-0B7C4AB35709}"/>
              </a:ext>
            </a:extLst>
          </p:cNvPr>
          <p:cNvGrpSpPr/>
          <p:nvPr/>
        </p:nvGrpSpPr>
        <p:grpSpPr>
          <a:xfrm>
            <a:off x="3220722" y="3531518"/>
            <a:ext cx="5587072" cy="233075"/>
            <a:chOff x="4294296" y="5236610"/>
            <a:chExt cx="7449429" cy="310766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DC322E45-83AE-4EB4-A887-D7BA70652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03051" y="5261196"/>
              <a:ext cx="7440674" cy="286180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B3769AD-D9CB-4B02-8757-52DEF02C46D8}"/>
                </a:ext>
              </a:extLst>
            </p:cNvPr>
            <p:cNvSpPr txBox="1"/>
            <p:nvPr/>
          </p:nvSpPr>
          <p:spPr>
            <a:xfrm>
              <a:off x="4294296" y="5236610"/>
              <a:ext cx="1691640" cy="2923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rgbClr val="156DCD"/>
                  </a:solidFill>
                </a:rPr>
                <a:t>RISULTATI RAGGIUNTI</a:t>
              </a:r>
            </a:p>
          </p:txBody>
        </p:sp>
      </p:grp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A4CA10F3-F1EB-48A7-84A5-95B289978C48}"/>
              </a:ext>
            </a:extLst>
          </p:cNvPr>
          <p:cNvSpPr/>
          <p:nvPr/>
        </p:nvSpPr>
        <p:spPr>
          <a:xfrm>
            <a:off x="3269921" y="3788253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2019/20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C411A524-97C7-4002-8D5A-8C5082742B41}"/>
              </a:ext>
            </a:extLst>
          </p:cNvPr>
          <p:cNvSpPr/>
          <p:nvPr/>
        </p:nvSpPr>
        <p:spPr>
          <a:xfrm>
            <a:off x="3269921" y="3993354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2020/21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1A5E2A87-6566-403B-8400-61422EA54B87}"/>
              </a:ext>
            </a:extLst>
          </p:cNvPr>
          <p:cNvSpPr/>
          <p:nvPr/>
        </p:nvSpPr>
        <p:spPr>
          <a:xfrm>
            <a:off x="3270117" y="4197866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2021/22</a:t>
            </a:r>
          </a:p>
        </p:txBody>
      </p:sp>
      <p:sp>
        <p:nvSpPr>
          <p:cNvPr id="94" name="Rectangle: Rounded Corners 191">
            <a:extLst>
              <a:ext uri="{FF2B5EF4-FFF2-40B4-BE49-F238E27FC236}">
                <a16:creationId xmlns:a16="http://schemas.microsoft.com/office/drawing/2014/main" id="{78EA7CC3-0910-4F97-BEB9-4906536C471A}"/>
              </a:ext>
            </a:extLst>
          </p:cNvPr>
          <p:cNvSpPr/>
          <p:nvPr/>
        </p:nvSpPr>
        <p:spPr>
          <a:xfrm>
            <a:off x="3262898" y="2804391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2019/20</a:t>
            </a:r>
          </a:p>
        </p:txBody>
      </p:sp>
      <p:sp>
        <p:nvSpPr>
          <p:cNvPr id="95" name="Rectangle: Rounded Corners 192">
            <a:extLst>
              <a:ext uri="{FF2B5EF4-FFF2-40B4-BE49-F238E27FC236}">
                <a16:creationId xmlns:a16="http://schemas.microsoft.com/office/drawing/2014/main" id="{4B2BFC4A-424F-4A50-BE69-70ED32C0CC18}"/>
              </a:ext>
            </a:extLst>
          </p:cNvPr>
          <p:cNvSpPr/>
          <p:nvPr/>
        </p:nvSpPr>
        <p:spPr>
          <a:xfrm>
            <a:off x="3262898" y="3009492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2020/21</a:t>
            </a:r>
          </a:p>
        </p:txBody>
      </p:sp>
      <p:sp>
        <p:nvSpPr>
          <p:cNvPr id="97" name="Rectangle: Rounded Corners 203">
            <a:extLst>
              <a:ext uri="{FF2B5EF4-FFF2-40B4-BE49-F238E27FC236}">
                <a16:creationId xmlns:a16="http://schemas.microsoft.com/office/drawing/2014/main" id="{349E25E8-1569-4116-85B0-47E6ADD8ED25}"/>
              </a:ext>
            </a:extLst>
          </p:cNvPr>
          <p:cNvSpPr/>
          <p:nvPr/>
        </p:nvSpPr>
        <p:spPr>
          <a:xfrm>
            <a:off x="3262898" y="3216335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2021/22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E04470D-64BA-4421-870B-C18979C0E908}"/>
              </a:ext>
            </a:extLst>
          </p:cNvPr>
          <p:cNvGrpSpPr/>
          <p:nvPr/>
        </p:nvGrpSpPr>
        <p:grpSpPr>
          <a:xfrm>
            <a:off x="3225439" y="1191434"/>
            <a:ext cx="5568309" cy="251261"/>
            <a:chOff x="4300585" y="3968974"/>
            <a:chExt cx="7424412" cy="335015"/>
          </a:xfrm>
        </p:grpSpPr>
        <p:pic>
          <p:nvPicPr>
            <p:cNvPr id="99" name="Picture 75">
              <a:extLst>
                <a:ext uri="{FF2B5EF4-FFF2-40B4-BE49-F238E27FC236}">
                  <a16:creationId xmlns:a16="http://schemas.microsoft.com/office/drawing/2014/main" id="{A24495CC-EEDA-4102-BB89-459230B32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00585" y="4027281"/>
              <a:ext cx="7424412" cy="276708"/>
            </a:xfrm>
            <a:prstGeom prst="rect">
              <a:avLst/>
            </a:prstGeom>
          </p:spPr>
        </p:pic>
        <p:sp>
          <p:nvSpPr>
            <p:cNvPr id="100" name="TextBox 55">
              <a:extLst>
                <a:ext uri="{FF2B5EF4-FFF2-40B4-BE49-F238E27FC236}">
                  <a16:creationId xmlns:a16="http://schemas.microsoft.com/office/drawing/2014/main" id="{69704204-2460-4BA0-8767-50D26E76ED72}"/>
                </a:ext>
              </a:extLst>
            </p:cNvPr>
            <p:cNvSpPr txBox="1"/>
            <p:nvPr/>
          </p:nvSpPr>
          <p:spPr>
            <a:xfrm>
              <a:off x="4359894" y="3968974"/>
              <a:ext cx="169164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rgbClr val="156DCD"/>
                  </a:solidFill>
                </a:rPr>
                <a:t>ATTIVITÀ SVOLTE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27363521-D0C8-4A9B-926B-70CE76E0988E}"/>
              </a:ext>
            </a:extLst>
          </p:cNvPr>
          <p:cNvSpPr txBox="1"/>
          <p:nvPr/>
        </p:nvSpPr>
        <p:spPr>
          <a:xfrm>
            <a:off x="94100" y="1910614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Monitoraggio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883F574-B19C-45D1-BDBC-78CE734AFEB9}"/>
              </a:ext>
            </a:extLst>
          </p:cNvPr>
          <p:cNvGrpSpPr/>
          <p:nvPr/>
        </p:nvGrpSpPr>
        <p:grpSpPr>
          <a:xfrm>
            <a:off x="120649" y="2122841"/>
            <a:ext cx="2666999" cy="219291"/>
            <a:chOff x="169334" y="2552245"/>
            <a:chExt cx="3555999" cy="292388"/>
          </a:xfrm>
        </p:grpSpPr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DED8C914-692A-417C-A880-32C008CC92FC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345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EF2750F6-E1DF-4BD8-AEB7-9E8542ED8BA3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Analisi degli impatti sul </a:t>
              </a:r>
              <a:r>
                <a:rPr lang="it-IT" sz="825" b="1" dirty="0" err="1">
                  <a:solidFill>
                    <a:schemeClr val="bg2">
                      <a:lumMod val="25000"/>
                    </a:schemeClr>
                  </a:solidFill>
                </a:rPr>
                <a:t>PTOF</a:t>
              </a:r>
              <a:endParaRPr lang="it-IT" sz="825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3CCB08B6-82B6-4FBC-8E53-706A87FA8FD7}"/>
              </a:ext>
            </a:extLst>
          </p:cNvPr>
          <p:cNvGrpSpPr/>
          <p:nvPr/>
        </p:nvGrpSpPr>
        <p:grpSpPr>
          <a:xfrm>
            <a:off x="122976" y="2374401"/>
            <a:ext cx="2666999" cy="346249"/>
            <a:chOff x="169334" y="2552245"/>
            <a:chExt cx="3555999" cy="461665"/>
          </a:xfrm>
        </p:grpSpPr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43C73AFC-EC37-4E51-BABC-4AC71E94D891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5578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D6DB279A-5EEA-46E1-9EDB-224DEAA6682C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Prospetto riassuntivo delle sezioni da aggiornare</a:t>
              </a:r>
            </a:p>
            <a:p>
              <a:endParaRPr lang="it-IT" sz="825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pic>
        <p:nvPicPr>
          <p:cNvPr id="133" name="Picture 132">
            <a:extLst>
              <a:ext uri="{FF2B5EF4-FFF2-40B4-BE49-F238E27FC236}">
                <a16:creationId xmlns:a16="http://schemas.microsoft.com/office/drawing/2014/main" id="{4C08D5A6-DCFD-4096-94AA-0E8EFBEE4D2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4384" y="2840870"/>
            <a:ext cx="212541" cy="218445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691CD68E-5849-48C2-9F8C-320C505F313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4384" y="3827054"/>
            <a:ext cx="212541" cy="218445"/>
          </a:xfrm>
          <a:prstGeom prst="rect">
            <a:avLst/>
          </a:prstGeom>
        </p:spPr>
      </p:pic>
      <p:sp>
        <p:nvSpPr>
          <p:cNvPr id="58" name="Rectangle: Rounded Corners 191">
            <a:extLst>
              <a:ext uri="{FF2B5EF4-FFF2-40B4-BE49-F238E27FC236}">
                <a16:creationId xmlns:a16="http://schemas.microsoft.com/office/drawing/2014/main" id="{29B6D6B6-0617-4369-814B-32B906F31322}"/>
              </a:ext>
            </a:extLst>
          </p:cNvPr>
          <p:cNvSpPr/>
          <p:nvPr/>
        </p:nvSpPr>
        <p:spPr>
          <a:xfrm>
            <a:off x="3312091" y="1804989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>
                <a:solidFill>
                  <a:schemeClr val="accent5"/>
                </a:solidFill>
              </a:rPr>
              <a:t>Iniziative di ampliamento curricolare collegate all’obiettivo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269FC66-D04D-4042-9408-8D767EF6DB7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23"/>
          <a:stretch/>
        </p:blipFill>
        <p:spPr>
          <a:xfrm>
            <a:off x="3318948" y="2013838"/>
            <a:ext cx="5417977" cy="644708"/>
          </a:xfrm>
          <a:prstGeom prst="rect">
            <a:avLst/>
          </a:prstGeom>
        </p:spPr>
      </p:pic>
      <p:sp>
        <p:nvSpPr>
          <p:cNvPr id="61" name="Rectangle: Rounded Corners 72">
            <a:extLst>
              <a:ext uri="{FF2B5EF4-FFF2-40B4-BE49-F238E27FC236}">
                <a16:creationId xmlns:a16="http://schemas.microsoft.com/office/drawing/2014/main" id="{5D8FC5DD-866E-433E-9561-FA36DFBB184A}"/>
              </a:ext>
            </a:extLst>
          </p:cNvPr>
          <p:cNvSpPr/>
          <p:nvPr/>
        </p:nvSpPr>
        <p:spPr>
          <a:xfrm>
            <a:off x="3357055" y="1612884"/>
            <a:ext cx="2216162" cy="146467"/>
          </a:xfrm>
          <a:prstGeom prst="roundRect">
            <a:avLst>
              <a:gd name="adj" fmla="val 688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25" b="1" dirty="0">
                <a:solidFill>
                  <a:srgbClr val="156DCD"/>
                </a:solidFill>
              </a:rPr>
              <a:t>Consulta iniziative di ampliamento curricolare</a:t>
            </a:r>
          </a:p>
        </p:txBody>
      </p:sp>
    </p:spTree>
    <p:extLst>
      <p:ext uri="{BB962C8B-B14F-4D97-AF65-F5344CB8AC3E}">
        <p14:creationId xmlns:p14="http://schemas.microsoft.com/office/powerpoint/2010/main" val="3957022735"/>
      </p:ext>
    </p:extLst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138D16-7434-40E8-A086-0AC7A8D07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34"/>
            <a:ext cx="9144000" cy="51332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78BD73-7B6D-463A-A607-06D641E79E11}"/>
              </a:ext>
            </a:extLst>
          </p:cNvPr>
          <p:cNvSpPr/>
          <p:nvPr/>
        </p:nvSpPr>
        <p:spPr>
          <a:xfrm>
            <a:off x="3024739" y="1068584"/>
            <a:ext cx="6119261" cy="2706914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90C792-6173-465C-AC92-CE827FC89FAD}"/>
              </a:ext>
            </a:extLst>
          </p:cNvPr>
          <p:cNvSpPr/>
          <p:nvPr/>
        </p:nvSpPr>
        <p:spPr>
          <a:xfrm>
            <a:off x="3090212" y="1400784"/>
            <a:ext cx="5868502" cy="3396683"/>
          </a:xfrm>
          <a:prstGeom prst="rect">
            <a:avLst/>
          </a:prstGeom>
          <a:noFill/>
          <a:ln w="6350">
            <a:solidFill>
              <a:srgbClr val="AEEA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5D0DEE-A36F-49CE-A987-7A7B40744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46" y="4429859"/>
            <a:ext cx="2715806" cy="3864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63C122E-E9F3-49D0-B397-E618A2BEC0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005" b="70323"/>
          <a:stretch/>
        </p:blipFill>
        <p:spPr>
          <a:xfrm>
            <a:off x="3090212" y="916894"/>
            <a:ext cx="5868502" cy="4232600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9D51C35A-50E5-40E1-AEAA-8DCEAB855491}"/>
              </a:ext>
            </a:extLst>
          </p:cNvPr>
          <p:cNvSpPr txBox="1"/>
          <p:nvPr/>
        </p:nvSpPr>
        <p:spPr>
          <a:xfrm>
            <a:off x="127000" y="1642486"/>
            <a:ext cx="2712452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 anchor="ctr">
            <a:spAutoFit/>
          </a:bodyPr>
          <a:lstStyle/>
          <a:p>
            <a:r>
              <a:rPr lang="it-IT" sz="825" b="1" dirty="0">
                <a:solidFill>
                  <a:schemeClr val="bg2">
                    <a:lumMod val="25000"/>
                  </a:schemeClr>
                </a:solidFill>
              </a:rPr>
              <a:t>Introduzione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9B84555-7D85-4156-B0D7-5637F6457B5C}"/>
              </a:ext>
            </a:extLst>
          </p:cNvPr>
          <p:cNvSpPr/>
          <p:nvPr/>
        </p:nvSpPr>
        <p:spPr>
          <a:xfrm>
            <a:off x="79374" y="1626698"/>
            <a:ext cx="69850" cy="261152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8749A3D-3B36-4349-A206-4970D17FB84E}"/>
              </a:ext>
            </a:extLst>
          </p:cNvPr>
          <p:cNvGrpSpPr/>
          <p:nvPr/>
        </p:nvGrpSpPr>
        <p:grpSpPr>
          <a:xfrm>
            <a:off x="127001" y="2803279"/>
            <a:ext cx="2666999" cy="219291"/>
            <a:chOff x="169334" y="2552245"/>
            <a:chExt cx="3555999" cy="292388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A83E7B6-3AA9-4EB7-993A-E55321B0F986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1345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358DD30F-F62D-492F-8C92-20E21C64AD92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Priorità e traguardi del RAV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6850EBE-5F4E-4440-9865-06D184697B8E}"/>
              </a:ext>
            </a:extLst>
          </p:cNvPr>
          <p:cNvGrpSpPr/>
          <p:nvPr/>
        </p:nvGrpSpPr>
        <p:grpSpPr>
          <a:xfrm>
            <a:off x="127000" y="3091085"/>
            <a:ext cx="2666999" cy="219291"/>
            <a:chOff x="169334" y="2552245"/>
            <a:chExt cx="3555999" cy="292388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16847B9-729B-4FDF-A5A2-28E240AF2CE0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5578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2008D78-C87C-4515-A10E-48AC6520E55F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Obiettivi formativi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2E16594-AD1C-494F-91BA-B96F6CB0F34F}"/>
              </a:ext>
            </a:extLst>
          </p:cNvPr>
          <p:cNvGrpSpPr/>
          <p:nvPr/>
        </p:nvGrpSpPr>
        <p:grpSpPr>
          <a:xfrm>
            <a:off x="120650" y="4095589"/>
            <a:ext cx="2666999" cy="236738"/>
            <a:chOff x="169334" y="2574956"/>
            <a:chExt cx="3555999" cy="315651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92578C3F-0132-47FE-9FEE-0E99BE7D8FF5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BC0EF46C-DBFA-4CDD-A3C1-9010DB51FD60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Visualizza indicatori degli esiti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629C8AE-E746-4330-8AA4-CAB216706B19}"/>
              </a:ext>
            </a:extLst>
          </p:cNvPr>
          <p:cNvGrpSpPr/>
          <p:nvPr/>
        </p:nvGrpSpPr>
        <p:grpSpPr>
          <a:xfrm>
            <a:off x="120649" y="3630396"/>
            <a:ext cx="2666999" cy="236738"/>
            <a:chOff x="169334" y="2574956"/>
            <a:chExt cx="3555999" cy="315651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DF1DD3B9-273D-4009-8DEE-7EA97D832535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644AA035-FBD7-4732-B383-8A1CF05C2B53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Storico monitoraggio e verifica</a:t>
              </a:r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46D524B6-1FC9-42E5-8F86-A8C5BC8129CB}"/>
              </a:ext>
            </a:extLst>
          </p:cNvPr>
          <p:cNvSpPr txBox="1"/>
          <p:nvPr/>
        </p:nvSpPr>
        <p:spPr>
          <a:xfrm>
            <a:off x="94100" y="2579704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Verifica</a:t>
            </a:r>
          </a:p>
        </p:txBody>
      </p:sp>
      <p:pic>
        <p:nvPicPr>
          <p:cNvPr id="136" name="Picture 135">
            <a:extLst>
              <a:ext uri="{FF2B5EF4-FFF2-40B4-BE49-F238E27FC236}">
                <a16:creationId xmlns:a16="http://schemas.microsoft.com/office/drawing/2014/main" id="{13963960-633A-4E17-B327-278F15A937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452" r="98472" b="62557"/>
          <a:stretch/>
        </p:blipFill>
        <p:spPr>
          <a:xfrm>
            <a:off x="9525" y="2995744"/>
            <a:ext cx="139700" cy="358845"/>
          </a:xfrm>
          <a:prstGeom prst="rect">
            <a:avLst/>
          </a:prstGeom>
        </p:spPr>
      </p:pic>
      <p:sp>
        <p:nvSpPr>
          <p:cNvPr id="137" name="TextBox 136">
            <a:extLst>
              <a:ext uri="{FF2B5EF4-FFF2-40B4-BE49-F238E27FC236}">
                <a16:creationId xmlns:a16="http://schemas.microsoft.com/office/drawing/2014/main" id="{1E837E2D-15EC-4EEA-870E-61AE70D61350}"/>
              </a:ext>
            </a:extLst>
          </p:cNvPr>
          <p:cNvSpPr txBox="1"/>
          <p:nvPr/>
        </p:nvSpPr>
        <p:spPr>
          <a:xfrm>
            <a:off x="110550" y="3457479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Riferimenti utili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8918C8C-4EDA-4C96-B1DD-9925C8C23275}"/>
              </a:ext>
            </a:extLst>
          </p:cNvPr>
          <p:cNvGrpSpPr/>
          <p:nvPr/>
        </p:nvGrpSpPr>
        <p:grpSpPr>
          <a:xfrm>
            <a:off x="120649" y="3855469"/>
            <a:ext cx="2666999" cy="236738"/>
            <a:chOff x="169334" y="2574956"/>
            <a:chExt cx="3555999" cy="315651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CCE69FC-0C06-4A05-8C3D-575C803104EF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0DBF6727-6B7F-455B-8E15-F7A9C2447978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Ultimo </a:t>
              </a:r>
              <a:r>
                <a:rPr lang="it-IT" sz="825" b="1" dirty="0" err="1">
                  <a:solidFill>
                    <a:schemeClr val="bg2">
                      <a:lumMod val="25000"/>
                    </a:schemeClr>
                  </a:solidFill>
                </a:rPr>
                <a:t>PTOF</a:t>
              </a:r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 pubblicato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AB0CA053-BE90-455F-AB31-55F6B4FE007A}"/>
              </a:ext>
            </a:extLst>
          </p:cNvPr>
          <p:cNvSpPr txBox="1"/>
          <p:nvPr/>
        </p:nvSpPr>
        <p:spPr>
          <a:xfrm>
            <a:off x="206925" y="1113986"/>
            <a:ext cx="2484000" cy="230832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chemeClr val="accent1"/>
                </a:solidFill>
              </a:rPr>
              <a:t>MONITORAGGIO, VERIFICA E RENDICONTAZIONE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27363521-D0C8-4A9B-926B-70CE76E0988E}"/>
              </a:ext>
            </a:extLst>
          </p:cNvPr>
          <p:cNvSpPr txBox="1"/>
          <p:nvPr/>
        </p:nvSpPr>
        <p:spPr>
          <a:xfrm>
            <a:off x="94100" y="1910614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Monitoraggio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883F574-B19C-45D1-BDBC-78CE734AFEB9}"/>
              </a:ext>
            </a:extLst>
          </p:cNvPr>
          <p:cNvGrpSpPr/>
          <p:nvPr/>
        </p:nvGrpSpPr>
        <p:grpSpPr>
          <a:xfrm>
            <a:off x="120649" y="2122841"/>
            <a:ext cx="2666999" cy="219291"/>
            <a:chOff x="169334" y="2552245"/>
            <a:chExt cx="3555999" cy="292388"/>
          </a:xfrm>
        </p:grpSpPr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DED8C914-692A-417C-A880-32C008CC92FC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345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EF2750F6-E1DF-4BD8-AEB7-9E8542ED8BA3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Analisi degli impatti sul </a:t>
              </a:r>
              <a:r>
                <a:rPr lang="it-IT" sz="825" b="1" dirty="0" err="1">
                  <a:solidFill>
                    <a:schemeClr val="bg2">
                      <a:lumMod val="25000"/>
                    </a:schemeClr>
                  </a:solidFill>
                </a:rPr>
                <a:t>PTOF</a:t>
              </a:r>
              <a:endParaRPr lang="it-IT" sz="825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3CCB08B6-82B6-4FBC-8E53-706A87FA8FD7}"/>
              </a:ext>
            </a:extLst>
          </p:cNvPr>
          <p:cNvGrpSpPr/>
          <p:nvPr/>
        </p:nvGrpSpPr>
        <p:grpSpPr>
          <a:xfrm>
            <a:off x="122976" y="2374401"/>
            <a:ext cx="2666999" cy="346249"/>
            <a:chOff x="169334" y="2552245"/>
            <a:chExt cx="3555999" cy="461665"/>
          </a:xfrm>
        </p:grpSpPr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43C73AFC-EC37-4E51-BABC-4AC71E94D891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5578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D6DB279A-5EEA-46E1-9EDB-224DEAA6682C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Prospetto riassuntivo delle sezioni da aggiornare</a:t>
              </a:r>
            </a:p>
            <a:p>
              <a:endParaRPr lang="it-IT" sz="825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D5D5D23-DB22-431E-B6F8-C17BF045A9A1}"/>
              </a:ext>
            </a:extLst>
          </p:cNvPr>
          <p:cNvGrpSpPr/>
          <p:nvPr/>
        </p:nvGrpSpPr>
        <p:grpSpPr>
          <a:xfrm>
            <a:off x="3220722" y="2415715"/>
            <a:ext cx="5587072" cy="233075"/>
            <a:chOff x="4294296" y="5236610"/>
            <a:chExt cx="7449429" cy="310766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4F9BF229-A5C0-4E45-8F15-4109C9278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03051" y="5261196"/>
              <a:ext cx="7440674" cy="28618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D9A4304-D489-450F-A572-E67944C8CE19}"/>
                </a:ext>
              </a:extLst>
            </p:cNvPr>
            <p:cNvSpPr txBox="1"/>
            <p:nvPr/>
          </p:nvSpPr>
          <p:spPr>
            <a:xfrm>
              <a:off x="4294296" y="5236610"/>
              <a:ext cx="1691640" cy="2923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rgbClr val="156DCD"/>
                  </a:solidFill>
                </a:rPr>
                <a:t>RISULTATI RAGGIUNTI</a:t>
              </a:r>
            </a:p>
          </p:txBody>
        </p:sp>
      </p:grp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BE58F8A-3ABC-4113-A440-473B83FF8D62}"/>
              </a:ext>
            </a:extLst>
          </p:cNvPr>
          <p:cNvSpPr/>
          <p:nvPr/>
        </p:nvSpPr>
        <p:spPr>
          <a:xfrm>
            <a:off x="3269921" y="2672450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2019/20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45716D4-7364-4E61-9AF6-1AA7DDFCDF5B}"/>
              </a:ext>
            </a:extLst>
          </p:cNvPr>
          <p:cNvSpPr/>
          <p:nvPr/>
        </p:nvSpPr>
        <p:spPr>
          <a:xfrm>
            <a:off x="3269921" y="4020349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2020/21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1B856BD8-0B2F-4943-A6E7-72625CFFC8AF}"/>
              </a:ext>
            </a:extLst>
          </p:cNvPr>
          <p:cNvSpPr/>
          <p:nvPr/>
        </p:nvSpPr>
        <p:spPr>
          <a:xfrm>
            <a:off x="3269921" y="4234386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2021/22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1E9DB38-325A-4D30-B4FD-B69A53CCB30F}"/>
              </a:ext>
            </a:extLst>
          </p:cNvPr>
          <p:cNvSpPr/>
          <p:nvPr/>
        </p:nvSpPr>
        <p:spPr>
          <a:xfrm>
            <a:off x="3272974" y="2892246"/>
            <a:ext cx="5530850" cy="112450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it-IT" sz="788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13E6718C-9341-476B-9F01-A4849009D324}"/>
              </a:ext>
            </a:extLst>
          </p:cNvPr>
          <p:cNvSpPr/>
          <p:nvPr/>
        </p:nvSpPr>
        <p:spPr>
          <a:xfrm>
            <a:off x="7970626" y="4647099"/>
            <a:ext cx="825500" cy="247518"/>
          </a:xfrm>
          <a:prstGeom prst="roundRect">
            <a:avLst>
              <a:gd name="adj" fmla="val 6886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25" b="1" dirty="0">
                <a:solidFill>
                  <a:srgbClr val="156DCD"/>
                </a:solidFill>
              </a:rPr>
              <a:t>SALVA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4D52532-AE0E-4F23-947F-D1CF81AF5D58}"/>
              </a:ext>
            </a:extLst>
          </p:cNvPr>
          <p:cNvGrpSpPr/>
          <p:nvPr/>
        </p:nvGrpSpPr>
        <p:grpSpPr>
          <a:xfrm>
            <a:off x="3331765" y="2983600"/>
            <a:ext cx="5344030" cy="861962"/>
            <a:chOff x="4469811" y="3581237"/>
            <a:chExt cx="7125373" cy="1149283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B7569DC-BB3D-449F-9FDD-DFBAFC449C7B}"/>
                </a:ext>
              </a:extLst>
            </p:cNvPr>
            <p:cNvSpPr txBox="1"/>
            <p:nvPr/>
          </p:nvSpPr>
          <p:spPr>
            <a:xfrm>
              <a:off x="7834981" y="4206737"/>
              <a:ext cx="1952516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788" b="1" dirty="0"/>
                <a:t>Allegato:</a:t>
              </a: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EAC2CB07-9511-4F0C-B14B-FAE0F84F7CBB}"/>
                </a:ext>
              </a:extLst>
            </p:cNvPr>
            <p:cNvSpPr/>
            <p:nvPr/>
          </p:nvSpPr>
          <p:spPr>
            <a:xfrm>
              <a:off x="7864082" y="4470546"/>
              <a:ext cx="1044000" cy="259974"/>
            </a:xfrm>
            <a:prstGeom prst="roundRect">
              <a:avLst>
                <a:gd name="adj" fmla="val 6886"/>
              </a:avLst>
            </a:prstGeom>
            <a:solidFill>
              <a:srgbClr val="DEEBF7"/>
            </a:solidFill>
            <a:ln w="31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ctr"/>
            <a:lstStyle/>
            <a:p>
              <a:pPr algn="ctr"/>
              <a:r>
                <a:rPr lang="it-IT" sz="750" b="1" dirty="0">
                  <a:solidFill>
                    <a:srgbClr val="0070C0"/>
                  </a:solidFill>
                </a:rPr>
                <a:t>Inserisci allegato</a:t>
              </a:r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E15F8722-FDE0-4012-8A35-CBF2DD9F138B}"/>
                </a:ext>
              </a:extLst>
            </p:cNvPr>
            <p:cNvSpPr/>
            <p:nvPr/>
          </p:nvSpPr>
          <p:spPr>
            <a:xfrm>
              <a:off x="4469811" y="3581237"/>
              <a:ext cx="7125373" cy="560435"/>
            </a:xfrm>
            <a:prstGeom prst="roundRect">
              <a:avLst>
                <a:gd name="adj" fmla="val 4855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825" dirty="0">
                  <a:solidFill>
                    <a:schemeClr val="bg2">
                      <a:lumMod val="50000"/>
                    </a:schemeClr>
                  </a:solidFill>
                </a:rPr>
                <a:t>Dagli indicatori risulta che, a partire dal 2014, in Italiano, gli studenti collocati nei livelli 1 e 2 scendono da una percentuale di  44,8% ad una di 14,8 %; al contrario, gli studenti collocati nei livelli 3 e 4 salgono dal 46,8% al 50,9%. </a:t>
              </a:r>
            </a:p>
          </p:txBody>
        </p:sp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id="{340E7C04-25EB-423C-A971-7A74FF03244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4384" y="2704600"/>
            <a:ext cx="212541" cy="218445"/>
          </a:xfrm>
          <a:prstGeom prst="rect">
            <a:avLst/>
          </a:prstGeom>
        </p:spPr>
      </p:pic>
      <p:sp>
        <p:nvSpPr>
          <p:cNvPr id="56" name="Rectangle: Rounded Corners 191">
            <a:extLst>
              <a:ext uri="{FF2B5EF4-FFF2-40B4-BE49-F238E27FC236}">
                <a16:creationId xmlns:a16="http://schemas.microsoft.com/office/drawing/2014/main" id="{348AB4C0-D1CD-46BA-9341-7FEAED322641}"/>
              </a:ext>
            </a:extLst>
          </p:cNvPr>
          <p:cNvSpPr/>
          <p:nvPr/>
        </p:nvSpPr>
        <p:spPr>
          <a:xfrm>
            <a:off x="3262898" y="1656579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2019/20</a:t>
            </a:r>
          </a:p>
        </p:txBody>
      </p:sp>
      <p:sp>
        <p:nvSpPr>
          <p:cNvPr id="70" name="Rectangle: Rounded Corners 192">
            <a:extLst>
              <a:ext uri="{FF2B5EF4-FFF2-40B4-BE49-F238E27FC236}">
                <a16:creationId xmlns:a16="http://schemas.microsoft.com/office/drawing/2014/main" id="{89D5289E-52A5-4BD1-A607-7A83824259CD}"/>
              </a:ext>
            </a:extLst>
          </p:cNvPr>
          <p:cNvSpPr/>
          <p:nvPr/>
        </p:nvSpPr>
        <p:spPr>
          <a:xfrm>
            <a:off x="3262898" y="1861680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2020/21</a:t>
            </a:r>
          </a:p>
        </p:txBody>
      </p:sp>
      <p:sp>
        <p:nvSpPr>
          <p:cNvPr id="78" name="Rectangle: Rounded Corners 203">
            <a:extLst>
              <a:ext uri="{FF2B5EF4-FFF2-40B4-BE49-F238E27FC236}">
                <a16:creationId xmlns:a16="http://schemas.microsoft.com/office/drawing/2014/main" id="{520A8C05-B11D-4A50-8D65-9FDAD19158D3}"/>
              </a:ext>
            </a:extLst>
          </p:cNvPr>
          <p:cNvSpPr/>
          <p:nvPr/>
        </p:nvSpPr>
        <p:spPr>
          <a:xfrm>
            <a:off x="3262898" y="2068522"/>
            <a:ext cx="5530850" cy="211111"/>
          </a:xfrm>
          <a:prstGeom prst="roundRect">
            <a:avLst>
              <a:gd name="adj" fmla="val 1381"/>
            </a:avLst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25" dirty="0" err="1">
                <a:solidFill>
                  <a:schemeClr val="accent5"/>
                </a:solidFill>
              </a:rPr>
              <a:t>a.s.</a:t>
            </a:r>
            <a:r>
              <a:rPr lang="it-IT" sz="825" dirty="0">
                <a:solidFill>
                  <a:schemeClr val="accent5"/>
                </a:solidFill>
              </a:rPr>
              <a:t> 2021/22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0A9C2654-E0C9-4235-892F-303872F6ADF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4384" y="1693057"/>
            <a:ext cx="212541" cy="21844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D76EC903-8C5E-4154-856A-C29F20C68A9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23" t="30965"/>
          <a:stretch/>
        </p:blipFill>
        <p:spPr>
          <a:xfrm>
            <a:off x="3318948" y="1065658"/>
            <a:ext cx="5417977" cy="445073"/>
          </a:xfrm>
          <a:prstGeom prst="rect">
            <a:avLst/>
          </a:prstGeom>
        </p:spPr>
      </p:pic>
      <p:pic>
        <p:nvPicPr>
          <p:cNvPr id="55" name="Picture 31">
            <a:extLst>
              <a:ext uri="{FF2B5EF4-FFF2-40B4-BE49-F238E27FC236}">
                <a16:creationId xmlns:a16="http://schemas.microsoft.com/office/drawing/2014/main" id="{F05CCF9D-1E9A-45F7-8998-A74D1BD7A21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62709">
            <a:off x="5207791" y="3663569"/>
            <a:ext cx="859316" cy="10675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5618055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AD94EE8-3E83-49BE-ABEF-10647F897EA8}"/>
              </a:ext>
            </a:extLst>
          </p:cNvPr>
          <p:cNvSpPr txBox="1"/>
          <p:nvPr/>
        </p:nvSpPr>
        <p:spPr>
          <a:xfrm>
            <a:off x="215516" y="489455"/>
            <a:ext cx="8712968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Educazione civica </a:t>
            </a:r>
          </a:p>
          <a:p>
            <a:pPr>
              <a:spcAft>
                <a:spcPts val="0"/>
              </a:spcAft>
            </a:pPr>
            <a:r>
              <a:rPr lang="it-IT" sz="1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DPR  585/1958 “Programmi per l’insegnamento dell’educazione civica negli istituti e scuole d’istruzione secondaria e artistica”</a:t>
            </a:r>
          </a:p>
          <a:p>
            <a:pPr>
              <a:spcAft>
                <a:spcPts val="0"/>
              </a:spcAft>
            </a:pPr>
            <a:r>
              <a:rPr lang="it-IT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it-IT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Educazione alla convivenza democratica </a:t>
            </a:r>
          </a:p>
          <a:p>
            <a:r>
              <a:rPr lang="it-IT" sz="1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DPR 104/1985 “I nuovi programmi didattici per la scuola primaria”</a:t>
            </a:r>
          </a:p>
          <a:p>
            <a:pPr algn="just">
              <a:spcAft>
                <a:spcPts val="0"/>
              </a:spcAft>
            </a:pPr>
            <a:r>
              <a:rPr lang="it-IT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it-IT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Educazione alla convivenza civile </a:t>
            </a:r>
          </a:p>
          <a:p>
            <a:pPr>
              <a:spcAft>
                <a:spcPts val="0"/>
              </a:spcAft>
            </a:pPr>
            <a:r>
              <a:rPr lang="it-IT" sz="1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Decreto legislativo 19 febbraio 2004, n. 59: “Indicazioni Nazionali per i Piani di Studio Personalizzati” (educazione alla cittadinanza, stradale, ambientale, alla salute, alimentare e all’affettività)</a:t>
            </a:r>
          </a:p>
          <a:p>
            <a:pPr>
              <a:spcAft>
                <a:spcPts val="0"/>
              </a:spcAft>
            </a:pPr>
            <a:endParaRPr lang="it-IT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Cittadinanza e costituzione </a:t>
            </a:r>
          </a:p>
          <a:p>
            <a:r>
              <a:rPr lang="it-IT" sz="1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Legge 169/2008 “Conversione in legge, con modificazioni, del decreto-legge 1º settembre 2008, n. 137, recante disposizioni urgenti in materia di istruzione e università” (art. 1. Cittadinanza e Costituzione)</a:t>
            </a:r>
          </a:p>
          <a:p>
            <a:pPr>
              <a:spcAft>
                <a:spcPts val="0"/>
              </a:spcAft>
            </a:pPr>
            <a:r>
              <a:rPr lang="it-IT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it-IT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Educazione civica </a:t>
            </a:r>
          </a:p>
          <a:p>
            <a:pPr>
              <a:spcAft>
                <a:spcPts val="0"/>
              </a:spcAft>
            </a:pPr>
            <a:r>
              <a:rPr lang="it-IT" sz="1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LEGGE 20 agosto 2019, n. 92 «Introduzione dell'insegnamento scolastico dell'educazione civica»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4F4D77-51D8-40AA-AA7C-77F52618D2CE}"/>
              </a:ext>
            </a:extLst>
          </p:cNvPr>
          <p:cNvSpPr txBox="1">
            <a:spLocks/>
          </p:cNvSpPr>
          <p:nvPr/>
        </p:nvSpPr>
        <p:spPr bwMode="black">
          <a:xfrm>
            <a:off x="1781690" y="14749"/>
            <a:ext cx="5400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06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250" b="1" dirty="0">
                <a:solidFill>
                  <a:srgbClr val="0A7736"/>
                </a:solidFill>
                <a:ea typeface="HP Simplified"/>
              </a:rPr>
              <a:t>Per non dimenticare</a:t>
            </a:r>
            <a:endParaRPr lang="en-US" altLang="it-IT" sz="2250" b="1" dirty="0">
              <a:solidFill>
                <a:srgbClr val="0A7736"/>
              </a:solidFill>
              <a:ea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413528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138D16-7434-40E8-A086-0AC7A8D07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37"/>
            <a:ext cx="9144000" cy="513323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CDA503E-8713-4061-BEFA-583496BBEA6D}"/>
              </a:ext>
            </a:extLst>
          </p:cNvPr>
          <p:cNvGrpSpPr/>
          <p:nvPr/>
        </p:nvGrpSpPr>
        <p:grpSpPr>
          <a:xfrm>
            <a:off x="127001" y="2803279"/>
            <a:ext cx="2666999" cy="219291"/>
            <a:chOff x="169334" y="2552245"/>
            <a:chExt cx="3555999" cy="29238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D3774A-B919-43A3-9465-06DE9E6247E8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1345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F04580A-D6C3-40C4-893B-410EDA980840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25" b="1">
                  <a:solidFill>
                    <a:schemeClr val="bg2">
                      <a:lumMod val="25000"/>
                    </a:schemeClr>
                  </a:solidFill>
                </a:rPr>
                <a:t>Priorità e traguardi del RAV</a:t>
              </a:r>
              <a:endParaRPr lang="it-IT" sz="825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8833874-D294-4CC2-8283-74B473805830}"/>
              </a:ext>
            </a:extLst>
          </p:cNvPr>
          <p:cNvSpPr txBox="1"/>
          <p:nvPr/>
        </p:nvSpPr>
        <p:spPr>
          <a:xfrm>
            <a:off x="127001" y="1655781"/>
            <a:ext cx="2451100" cy="2192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bg2">
                    <a:lumMod val="25000"/>
                  </a:schemeClr>
                </a:solidFill>
              </a:rPr>
              <a:t>Introduzione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C170E07-7692-485C-96EB-91777B1CDFBD}"/>
              </a:ext>
            </a:extLst>
          </p:cNvPr>
          <p:cNvGrpSpPr/>
          <p:nvPr/>
        </p:nvGrpSpPr>
        <p:grpSpPr>
          <a:xfrm>
            <a:off x="127000" y="3091085"/>
            <a:ext cx="2666999" cy="219291"/>
            <a:chOff x="169334" y="2552245"/>
            <a:chExt cx="3555999" cy="29238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37533A1-BAE0-46A1-9CA8-CBE5B9757CDB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5578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B2F927-B68D-4817-8CD7-5105CC32ACD5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Obiettivi formativi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448974-B14F-4F3D-96CE-018D038863D1}"/>
              </a:ext>
            </a:extLst>
          </p:cNvPr>
          <p:cNvGrpSpPr/>
          <p:nvPr/>
        </p:nvGrpSpPr>
        <p:grpSpPr>
          <a:xfrm>
            <a:off x="120650" y="4095589"/>
            <a:ext cx="2666999" cy="236738"/>
            <a:chOff x="169334" y="2574956"/>
            <a:chExt cx="3555999" cy="31565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90579DD-43C0-4F6E-8A7F-EA4603DBB837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24A289-2863-44D7-A661-A3B30F1318C7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Visualizza indicatori degli esiti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2D3DE7-194A-47F6-A158-B9B4DB922453}"/>
              </a:ext>
            </a:extLst>
          </p:cNvPr>
          <p:cNvGrpSpPr/>
          <p:nvPr/>
        </p:nvGrpSpPr>
        <p:grpSpPr>
          <a:xfrm>
            <a:off x="120649" y="3630396"/>
            <a:ext cx="2666999" cy="236738"/>
            <a:chOff x="169334" y="2574956"/>
            <a:chExt cx="3555999" cy="315651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2764DB8-4690-49D8-9141-D4C9E2249FF4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9B38CD3-5F81-47F1-A018-E5A2D4E2164F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Storico monitoraggio e verifica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C595669-3605-429A-95FF-8877399BEF3B}"/>
              </a:ext>
            </a:extLst>
          </p:cNvPr>
          <p:cNvSpPr txBox="1"/>
          <p:nvPr/>
        </p:nvSpPr>
        <p:spPr>
          <a:xfrm>
            <a:off x="159052" y="1093615"/>
            <a:ext cx="2484000" cy="230832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chemeClr val="accent1"/>
                </a:solidFill>
              </a:rPr>
              <a:t>MONITORAGGIO, VERIFICA E RENDICONTAZIONE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EB463B-2583-4979-AEAB-2915BD34A23F}"/>
              </a:ext>
            </a:extLst>
          </p:cNvPr>
          <p:cNvSpPr txBox="1"/>
          <p:nvPr/>
        </p:nvSpPr>
        <p:spPr>
          <a:xfrm>
            <a:off x="94100" y="2579704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Verifica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FE18D64-F657-4893-97FC-0375035A8DCD}"/>
              </a:ext>
            </a:extLst>
          </p:cNvPr>
          <p:cNvSpPr txBox="1"/>
          <p:nvPr/>
        </p:nvSpPr>
        <p:spPr>
          <a:xfrm>
            <a:off x="127000" y="1642486"/>
            <a:ext cx="2712452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 anchor="ctr">
            <a:spAutoFit/>
          </a:bodyPr>
          <a:lstStyle/>
          <a:p>
            <a:r>
              <a:rPr lang="it-IT" sz="825" b="1" dirty="0">
                <a:solidFill>
                  <a:schemeClr val="bg2">
                    <a:lumMod val="25000"/>
                  </a:schemeClr>
                </a:solidFill>
              </a:rPr>
              <a:t>Introduzione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97A1276-C5B1-408F-9FE2-9ED693E42933}"/>
              </a:ext>
            </a:extLst>
          </p:cNvPr>
          <p:cNvSpPr/>
          <p:nvPr/>
        </p:nvSpPr>
        <p:spPr>
          <a:xfrm>
            <a:off x="79374" y="1626698"/>
            <a:ext cx="69850" cy="261152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F9F674-D17B-4A55-8BBB-ECFA019BBB0A}"/>
              </a:ext>
            </a:extLst>
          </p:cNvPr>
          <p:cNvSpPr/>
          <p:nvPr/>
        </p:nvSpPr>
        <p:spPr>
          <a:xfrm>
            <a:off x="3068052" y="2375031"/>
            <a:ext cx="5948947" cy="2468879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2B9BB55-D693-42C4-B6AC-5CFDBB6BA3AE}"/>
              </a:ext>
            </a:extLst>
          </p:cNvPr>
          <p:cNvSpPr/>
          <p:nvPr/>
        </p:nvSpPr>
        <p:spPr>
          <a:xfrm>
            <a:off x="2990850" y="1332557"/>
            <a:ext cx="6153150" cy="2566917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3D737AA-D887-4F7F-8080-5D9ADF0C61D7}"/>
              </a:ext>
            </a:extLst>
          </p:cNvPr>
          <p:cNvGrpSpPr/>
          <p:nvPr/>
        </p:nvGrpSpPr>
        <p:grpSpPr>
          <a:xfrm>
            <a:off x="2985989" y="1529869"/>
            <a:ext cx="6037362" cy="2377398"/>
            <a:chOff x="3581959" y="2397263"/>
            <a:chExt cx="8210736" cy="3199204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2871028-29B9-4B5B-A248-8A56491FCD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570" t="13282" b="19570"/>
            <a:stretch/>
          </p:blipFill>
          <p:spPr>
            <a:xfrm>
              <a:off x="3581959" y="2397263"/>
              <a:ext cx="8210736" cy="3199204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101B79F5-1FEE-42EA-AB8F-B8AD98248158}"/>
                </a:ext>
              </a:extLst>
            </p:cNvPr>
            <p:cNvSpPr/>
            <p:nvPr/>
          </p:nvSpPr>
          <p:spPr>
            <a:xfrm>
              <a:off x="9916160" y="2836449"/>
              <a:ext cx="1391920" cy="186151"/>
            </a:xfrm>
            <a:prstGeom prst="roundRect">
              <a:avLst/>
            </a:prstGeom>
            <a:solidFill>
              <a:srgbClr val="000000">
                <a:alpha val="1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47C71DA4-D3ED-4059-B9B9-78980D8B507B}"/>
                </a:ext>
              </a:extLst>
            </p:cNvPr>
            <p:cNvSpPr/>
            <p:nvPr/>
          </p:nvSpPr>
          <p:spPr>
            <a:xfrm>
              <a:off x="9916160" y="3638495"/>
              <a:ext cx="1391920" cy="186151"/>
            </a:xfrm>
            <a:prstGeom prst="roundRect">
              <a:avLst/>
            </a:prstGeom>
            <a:solidFill>
              <a:srgbClr val="000000">
                <a:alpha val="1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33C0049F-0715-44C1-BC7F-E83970662FD5}"/>
                </a:ext>
              </a:extLst>
            </p:cNvPr>
            <p:cNvSpPr/>
            <p:nvPr/>
          </p:nvSpPr>
          <p:spPr>
            <a:xfrm>
              <a:off x="9916160" y="4432893"/>
              <a:ext cx="1391920" cy="186151"/>
            </a:xfrm>
            <a:prstGeom prst="roundRect">
              <a:avLst/>
            </a:prstGeom>
            <a:solidFill>
              <a:srgbClr val="000000">
                <a:alpha val="1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8505E55B-B8DC-4CE7-A902-AB9C09FFA84A}"/>
                </a:ext>
              </a:extLst>
            </p:cNvPr>
            <p:cNvSpPr/>
            <p:nvPr/>
          </p:nvSpPr>
          <p:spPr>
            <a:xfrm>
              <a:off x="9916160" y="5230612"/>
              <a:ext cx="1391920" cy="186151"/>
            </a:xfrm>
            <a:prstGeom prst="roundRect">
              <a:avLst/>
            </a:prstGeom>
            <a:solidFill>
              <a:srgbClr val="000000">
                <a:alpha val="1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ADC777B3-1C78-4A42-A323-C4AEC805CF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037" t="13282" r="16861" b="19570"/>
          <a:stretch/>
        </p:blipFill>
        <p:spPr>
          <a:xfrm>
            <a:off x="7594600" y="1529869"/>
            <a:ext cx="1077133" cy="2377398"/>
          </a:xfrm>
          <a:prstGeom prst="rect">
            <a:avLst/>
          </a:prstGeom>
        </p:spPr>
      </p:pic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7A7518E1-3EDD-4A4D-A902-0D7F7049CCC6}"/>
              </a:ext>
            </a:extLst>
          </p:cNvPr>
          <p:cNvSpPr/>
          <p:nvPr/>
        </p:nvSpPr>
        <p:spPr>
          <a:xfrm>
            <a:off x="7643533" y="1660585"/>
            <a:ext cx="1028341" cy="148631"/>
          </a:xfrm>
          <a:prstGeom prst="roundRect">
            <a:avLst>
              <a:gd name="adj" fmla="val 4494"/>
            </a:avLst>
          </a:prstGeom>
          <a:solidFill>
            <a:srgbClr val="B7E8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50" b="1" dirty="0">
                <a:solidFill>
                  <a:schemeClr val="tx1"/>
                </a:solidFill>
              </a:rPr>
              <a:t>NAVIGA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863AC90F-B317-4C56-9A77-6ED1A3118709}"/>
              </a:ext>
            </a:extLst>
          </p:cNvPr>
          <p:cNvSpPr/>
          <p:nvPr/>
        </p:nvSpPr>
        <p:spPr>
          <a:xfrm>
            <a:off x="7643533" y="2248181"/>
            <a:ext cx="1028341" cy="148631"/>
          </a:xfrm>
          <a:prstGeom prst="roundRect">
            <a:avLst>
              <a:gd name="adj" fmla="val 4494"/>
            </a:avLst>
          </a:prstGeom>
          <a:solidFill>
            <a:srgbClr val="FFCB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50" b="1" dirty="0">
                <a:solidFill>
                  <a:schemeClr val="tx1"/>
                </a:solidFill>
              </a:rPr>
              <a:t>NAVIGA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747BD1A1-5E2E-4E48-BC37-C16BBA7163DE}"/>
              </a:ext>
            </a:extLst>
          </p:cNvPr>
          <p:cNvSpPr/>
          <p:nvPr/>
        </p:nvSpPr>
        <p:spPr>
          <a:xfrm>
            <a:off x="7643533" y="2835778"/>
            <a:ext cx="1028341" cy="148631"/>
          </a:xfrm>
          <a:prstGeom prst="roundRect">
            <a:avLst>
              <a:gd name="adj" fmla="val 4494"/>
            </a:avLst>
          </a:prstGeom>
          <a:solidFill>
            <a:srgbClr val="FFE3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50" b="1" dirty="0">
                <a:solidFill>
                  <a:schemeClr val="tx1"/>
                </a:solidFill>
              </a:rPr>
              <a:t>NAVIGA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F4B103D0-B785-4910-85D1-098C640D1D98}"/>
              </a:ext>
            </a:extLst>
          </p:cNvPr>
          <p:cNvSpPr/>
          <p:nvPr/>
        </p:nvSpPr>
        <p:spPr>
          <a:xfrm>
            <a:off x="7643533" y="3423373"/>
            <a:ext cx="1028341" cy="148631"/>
          </a:xfrm>
          <a:prstGeom prst="roundRect">
            <a:avLst>
              <a:gd name="adj" fmla="val 4494"/>
            </a:avLst>
          </a:prstGeom>
          <a:solidFill>
            <a:srgbClr val="DED3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50" b="1" dirty="0">
                <a:solidFill>
                  <a:schemeClr val="tx1"/>
                </a:solidFill>
              </a:rPr>
              <a:t>NAVIGA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BE28BCF-CDC8-483A-93FD-608D40E00B4A}"/>
              </a:ext>
            </a:extLst>
          </p:cNvPr>
          <p:cNvGrpSpPr/>
          <p:nvPr/>
        </p:nvGrpSpPr>
        <p:grpSpPr>
          <a:xfrm>
            <a:off x="181720" y="4634347"/>
            <a:ext cx="2631329" cy="224279"/>
            <a:chOff x="-308622" y="4994494"/>
            <a:chExt cx="2899536" cy="299038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81E583FD-D881-433D-8105-6767C8CAB581}"/>
                </a:ext>
              </a:extLst>
            </p:cNvPr>
            <p:cNvGrpSpPr/>
            <p:nvPr/>
          </p:nvGrpSpPr>
          <p:grpSpPr>
            <a:xfrm>
              <a:off x="-308622" y="4994494"/>
              <a:ext cx="907485" cy="299038"/>
              <a:chOff x="244420" y="3164785"/>
              <a:chExt cx="1607664" cy="328942"/>
            </a:xfrm>
          </p:grpSpPr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A8ACD062-DE6C-420B-ABC6-278D50211F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266" t="13246" r="49600" b="7935"/>
              <a:stretch/>
            </p:blipFill>
            <p:spPr>
              <a:xfrm>
                <a:off x="244420" y="3164785"/>
                <a:ext cx="1607664" cy="328942"/>
              </a:xfrm>
              <a:prstGeom prst="rect">
                <a:avLst/>
              </a:prstGeom>
            </p:spPr>
          </p:pic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5AB6A2B-018D-4290-9966-F92867B87F82}"/>
                  </a:ext>
                </a:extLst>
              </p:cNvPr>
              <p:cNvSpPr/>
              <p:nvPr/>
            </p:nvSpPr>
            <p:spPr>
              <a:xfrm>
                <a:off x="307234" y="3209736"/>
                <a:ext cx="1459213" cy="219504"/>
              </a:xfrm>
              <a:prstGeom prst="rect">
                <a:avLst/>
              </a:prstGeom>
              <a:solidFill>
                <a:srgbClr val="DEE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750" b="1" dirty="0">
                    <a:solidFill>
                      <a:srgbClr val="002060"/>
                    </a:solidFill>
                  </a:rPr>
                  <a:t>PULISCI</a:t>
                </a:r>
                <a:endParaRPr lang="it-IT" sz="675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E24B721B-4FF9-482D-8AD0-F820B4BAEF1E}"/>
                </a:ext>
              </a:extLst>
            </p:cNvPr>
            <p:cNvGrpSpPr/>
            <p:nvPr/>
          </p:nvGrpSpPr>
          <p:grpSpPr>
            <a:xfrm>
              <a:off x="687418" y="4996618"/>
              <a:ext cx="907456" cy="296914"/>
              <a:chOff x="1936908" y="3161040"/>
              <a:chExt cx="1607614" cy="326605"/>
            </a:xfrm>
          </p:grpSpPr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0553B464-4292-4D3D-8355-42C563E63F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545" t="12519" r="49322" b="9223"/>
              <a:stretch/>
            </p:blipFill>
            <p:spPr>
              <a:xfrm>
                <a:off x="1936908" y="3161040"/>
                <a:ext cx="1607614" cy="326605"/>
              </a:xfrm>
              <a:prstGeom prst="rect">
                <a:avLst/>
              </a:prstGeom>
            </p:spPr>
          </p:pic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2B3D8EE-01DB-4044-AB01-58E394E9641D}"/>
                  </a:ext>
                </a:extLst>
              </p:cNvPr>
              <p:cNvSpPr/>
              <p:nvPr/>
            </p:nvSpPr>
            <p:spPr>
              <a:xfrm>
                <a:off x="1990256" y="3209020"/>
                <a:ext cx="1459213" cy="219505"/>
              </a:xfrm>
              <a:prstGeom prst="rect">
                <a:avLst/>
              </a:prstGeom>
              <a:solidFill>
                <a:srgbClr val="DEE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750" b="1" dirty="0">
                    <a:solidFill>
                      <a:srgbClr val="002060"/>
                    </a:solidFill>
                  </a:rPr>
                  <a:t>SALVA</a:t>
                </a:r>
                <a:endParaRPr lang="it-IT" sz="675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F523FB8-22AA-4AD9-A678-36CCD8497DB9}"/>
                </a:ext>
              </a:extLst>
            </p:cNvPr>
            <p:cNvGrpSpPr/>
            <p:nvPr/>
          </p:nvGrpSpPr>
          <p:grpSpPr>
            <a:xfrm>
              <a:off x="1683429" y="5003804"/>
              <a:ext cx="907485" cy="289728"/>
              <a:chOff x="244420" y="3551802"/>
              <a:chExt cx="1607664" cy="318701"/>
            </a:xfrm>
          </p:grpSpPr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76E7C52F-CE7A-415B-9F1A-EEB8DD9810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266" t="13917" r="49599" b="9720"/>
              <a:stretch/>
            </p:blipFill>
            <p:spPr>
              <a:xfrm>
                <a:off x="244420" y="3551802"/>
                <a:ext cx="1607664" cy="318701"/>
              </a:xfrm>
              <a:prstGeom prst="rect">
                <a:avLst/>
              </a:prstGeom>
            </p:spPr>
          </p:pic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6EB322D-DBCC-45C4-BA3C-99BD114B3D6E}"/>
                  </a:ext>
                </a:extLst>
              </p:cNvPr>
              <p:cNvSpPr/>
              <p:nvPr/>
            </p:nvSpPr>
            <p:spPr>
              <a:xfrm>
                <a:off x="307234" y="3593945"/>
                <a:ext cx="1459213" cy="219504"/>
              </a:xfrm>
              <a:prstGeom prst="rect">
                <a:avLst/>
              </a:prstGeom>
              <a:solidFill>
                <a:srgbClr val="DEE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750" b="1" dirty="0">
                    <a:solidFill>
                      <a:srgbClr val="002060"/>
                    </a:solidFill>
                  </a:rPr>
                  <a:t>STAMPA</a:t>
                </a:r>
                <a:endParaRPr lang="it-IT" sz="675" b="1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EB5BC21B-2344-4D75-A530-336C3AB04847}"/>
              </a:ext>
            </a:extLst>
          </p:cNvPr>
          <p:cNvSpPr/>
          <p:nvPr/>
        </p:nvSpPr>
        <p:spPr>
          <a:xfrm>
            <a:off x="3390898" y="4120698"/>
            <a:ext cx="5264150" cy="37836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>
                <a:solidFill>
                  <a:schemeClr val="bg2">
                    <a:lumMod val="25000"/>
                  </a:schemeClr>
                </a:solidFill>
              </a:rPr>
              <a:t>Cliccando </a:t>
            </a:r>
            <a:r>
              <a:rPr lang="it-IT" sz="1050" b="1" dirty="0">
                <a:solidFill>
                  <a:schemeClr val="bg2">
                    <a:lumMod val="25000"/>
                  </a:schemeClr>
                </a:solidFill>
              </a:rPr>
              <a:t>Naviga</a:t>
            </a:r>
            <a:r>
              <a:rPr lang="it-IT" sz="1050" dirty="0">
                <a:solidFill>
                  <a:schemeClr val="bg2">
                    <a:lumMod val="25000"/>
                  </a:schemeClr>
                </a:solidFill>
              </a:rPr>
              <a:t> si possono navigare i contenuti dell’ultimo </a:t>
            </a:r>
            <a:r>
              <a:rPr lang="it-IT" sz="1050" dirty="0" err="1">
                <a:solidFill>
                  <a:schemeClr val="bg2">
                    <a:lumMod val="25000"/>
                  </a:schemeClr>
                </a:solidFill>
              </a:rPr>
              <a:t>PTOF</a:t>
            </a:r>
            <a:r>
              <a:rPr lang="it-IT" sz="1050" dirty="0">
                <a:solidFill>
                  <a:schemeClr val="bg2">
                    <a:lumMod val="25000"/>
                  </a:schemeClr>
                </a:solidFill>
              </a:rPr>
              <a:t> pubblicato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BADE726-3D5D-46D5-9DF8-4B30AC093859}"/>
              </a:ext>
            </a:extLst>
          </p:cNvPr>
          <p:cNvSpPr txBox="1"/>
          <p:nvPr/>
        </p:nvSpPr>
        <p:spPr>
          <a:xfrm>
            <a:off x="110550" y="3457479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Riferimenti utili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796CFB5-5BE0-491F-894C-11DD803162F6}"/>
              </a:ext>
            </a:extLst>
          </p:cNvPr>
          <p:cNvGrpSpPr/>
          <p:nvPr/>
        </p:nvGrpSpPr>
        <p:grpSpPr>
          <a:xfrm>
            <a:off x="120649" y="3855469"/>
            <a:ext cx="2666999" cy="236738"/>
            <a:chOff x="169334" y="2574956"/>
            <a:chExt cx="3555999" cy="315651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397E0DB-E6E6-4B6A-982C-C76F05AE8166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9060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5D9502B-1522-444A-B414-45384564DEF9}"/>
                </a:ext>
              </a:extLst>
            </p:cNvPr>
            <p:cNvSpPr txBox="1"/>
            <p:nvPr/>
          </p:nvSpPr>
          <p:spPr>
            <a:xfrm>
              <a:off x="169334" y="2574956"/>
              <a:ext cx="3555999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Ultimo </a:t>
              </a:r>
              <a:r>
                <a:rPr lang="it-IT" sz="825" b="1" dirty="0" err="1">
                  <a:solidFill>
                    <a:schemeClr val="bg2">
                      <a:lumMod val="25000"/>
                    </a:schemeClr>
                  </a:solidFill>
                </a:rPr>
                <a:t>PTOF</a:t>
              </a:r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 pubblicato</a:t>
              </a:r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5020EC92-6084-45A5-AFFF-B86D718030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452" r="98472" b="62557"/>
          <a:stretch/>
        </p:blipFill>
        <p:spPr>
          <a:xfrm>
            <a:off x="9525" y="3783148"/>
            <a:ext cx="139700" cy="358845"/>
          </a:xfrm>
          <a:prstGeom prst="rect">
            <a:avLst/>
          </a:prstGeom>
        </p:spPr>
      </p:pic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02703AF-FB47-4674-B16A-B7B2F6E399BC}"/>
              </a:ext>
            </a:extLst>
          </p:cNvPr>
          <p:cNvSpPr/>
          <p:nvPr/>
        </p:nvSpPr>
        <p:spPr>
          <a:xfrm>
            <a:off x="7643533" y="1863789"/>
            <a:ext cx="1028341" cy="148631"/>
          </a:xfrm>
          <a:prstGeom prst="roundRect">
            <a:avLst>
              <a:gd name="adj" fmla="val 4494"/>
            </a:avLst>
          </a:prstGeom>
          <a:solidFill>
            <a:srgbClr val="B7E8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50" b="1" dirty="0">
                <a:solidFill>
                  <a:schemeClr val="tx1"/>
                </a:solidFill>
              </a:rPr>
              <a:t>GENERA PDF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290767F-CC70-49FC-8AEA-6331C3ACD79D}"/>
              </a:ext>
            </a:extLst>
          </p:cNvPr>
          <p:cNvSpPr/>
          <p:nvPr/>
        </p:nvSpPr>
        <p:spPr>
          <a:xfrm>
            <a:off x="7643533" y="2455618"/>
            <a:ext cx="1028341" cy="148631"/>
          </a:xfrm>
          <a:prstGeom prst="roundRect">
            <a:avLst>
              <a:gd name="adj" fmla="val 4494"/>
            </a:avLst>
          </a:prstGeom>
          <a:solidFill>
            <a:srgbClr val="FFCB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50" b="1" dirty="0">
                <a:solidFill>
                  <a:schemeClr val="tx1"/>
                </a:solidFill>
              </a:rPr>
              <a:t>GENERA PDF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C2CB01A4-FA8A-44AD-8F10-916695687AEB}"/>
              </a:ext>
            </a:extLst>
          </p:cNvPr>
          <p:cNvSpPr/>
          <p:nvPr/>
        </p:nvSpPr>
        <p:spPr>
          <a:xfrm>
            <a:off x="7643533" y="3047446"/>
            <a:ext cx="1028341" cy="148631"/>
          </a:xfrm>
          <a:prstGeom prst="roundRect">
            <a:avLst>
              <a:gd name="adj" fmla="val 4494"/>
            </a:avLst>
          </a:prstGeom>
          <a:solidFill>
            <a:srgbClr val="FFE3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50" b="1" dirty="0">
                <a:solidFill>
                  <a:schemeClr val="tx1"/>
                </a:solidFill>
              </a:rPr>
              <a:t>GENERA PDF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B231C4B-2294-4A65-A3FC-95C978EAF92C}"/>
              </a:ext>
            </a:extLst>
          </p:cNvPr>
          <p:cNvSpPr/>
          <p:nvPr/>
        </p:nvSpPr>
        <p:spPr>
          <a:xfrm>
            <a:off x="7643533" y="3639275"/>
            <a:ext cx="1028341" cy="148631"/>
          </a:xfrm>
          <a:prstGeom prst="roundRect">
            <a:avLst>
              <a:gd name="adj" fmla="val 4494"/>
            </a:avLst>
          </a:prstGeom>
          <a:solidFill>
            <a:srgbClr val="DED3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50" b="1" dirty="0">
                <a:solidFill>
                  <a:schemeClr val="tx1"/>
                </a:solidFill>
              </a:rPr>
              <a:t>GENERA PDF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AEA3B10-F06C-4FE5-9F18-EAC30A325AF2}"/>
              </a:ext>
            </a:extLst>
          </p:cNvPr>
          <p:cNvSpPr txBox="1"/>
          <p:nvPr/>
        </p:nvSpPr>
        <p:spPr>
          <a:xfrm>
            <a:off x="94100" y="1910614"/>
            <a:ext cx="2484000" cy="219291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it-IT" sz="825" b="1" dirty="0">
                <a:solidFill>
                  <a:schemeClr val="accent1"/>
                </a:solidFill>
              </a:rPr>
              <a:t>Monitoraggio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4F15C69-31E3-4C6C-9E12-CBA2A7F1F59C}"/>
              </a:ext>
            </a:extLst>
          </p:cNvPr>
          <p:cNvGrpSpPr/>
          <p:nvPr/>
        </p:nvGrpSpPr>
        <p:grpSpPr>
          <a:xfrm>
            <a:off x="120649" y="2122841"/>
            <a:ext cx="2666999" cy="219291"/>
            <a:chOff x="169334" y="2552245"/>
            <a:chExt cx="3555999" cy="292388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7E09C13-7CC2-4ADF-9199-6ABD74C46A9F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3457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4D2BB5E-866D-4F8E-8F1C-11A6F7D2FEE5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292388"/>
            </a:xfrm>
            <a:prstGeom prst="rect">
              <a:avLst/>
            </a:prstGeom>
            <a:solidFill>
              <a:srgbClr val="F1F1F1"/>
            </a:solidFill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Analisi degli impatti sul </a:t>
              </a:r>
              <a:r>
                <a:rPr lang="it-IT" sz="825" b="1" dirty="0" err="1">
                  <a:solidFill>
                    <a:schemeClr val="bg2">
                      <a:lumMod val="25000"/>
                    </a:schemeClr>
                  </a:solidFill>
                </a:rPr>
                <a:t>PTOF</a:t>
              </a:r>
              <a:endParaRPr lang="it-IT" sz="825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7AD8F0F-BF94-49D2-A305-E6DE5E7EA2EE}"/>
              </a:ext>
            </a:extLst>
          </p:cNvPr>
          <p:cNvGrpSpPr/>
          <p:nvPr/>
        </p:nvGrpSpPr>
        <p:grpSpPr>
          <a:xfrm>
            <a:off x="122976" y="2374401"/>
            <a:ext cx="2666999" cy="346249"/>
            <a:chOff x="169334" y="2552245"/>
            <a:chExt cx="3555999" cy="461665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7166417-6D95-4C59-B341-C5F728B88523}"/>
                </a:ext>
              </a:extLst>
            </p:cNvPr>
            <p:cNvCxnSpPr>
              <a:cxnSpLocks/>
            </p:cNvCxnSpPr>
            <p:nvPr/>
          </p:nvCxnSpPr>
          <p:spPr>
            <a:xfrm>
              <a:off x="169334" y="2835578"/>
              <a:ext cx="3555999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549DC75-01C8-4F5C-843E-459749CCC4D3}"/>
                </a:ext>
              </a:extLst>
            </p:cNvPr>
            <p:cNvSpPr txBox="1"/>
            <p:nvPr/>
          </p:nvSpPr>
          <p:spPr>
            <a:xfrm>
              <a:off x="169334" y="2552245"/>
              <a:ext cx="35559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25" b="1" dirty="0">
                  <a:solidFill>
                    <a:schemeClr val="bg2">
                      <a:lumMod val="25000"/>
                    </a:schemeClr>
                  </a:solidFill>
                </a:rPr>
                <a:t>Prospetto riassuntivo delle sezioni da aggiornare</a:t>
              </a:r>
            </a:p>
            <a:p>
              <a:endParaRPr lang="it-IT" sz="825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60" name="Oval 5">
            <a:extLst>
              <a:ext uri="{FF2B5EF4-FFF2-40B4-BE49-F238E27FC236}">
                <a16:creationId xmlns:a16="http://schemas.microsoft.com/office/drawing/2014/main" id="{F492486E-CA9E-4953-801A-711B92799539}"/>
              </a:ext>
            </a:extLst>
          </p:cNvPr>
          <p:cNvSpPr/>
          <p:nvPr/>
        </p:nvSpPr>
        <p:spPr>
          <a:xfrm>
            <a:off x="6350" y="3238947"/>
            <a:ext cx="1997897" cy="12601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610"/>
          </a:p>
        </p:txBody>
      </p:sp>
    </p:spTree>
    <p:extLst>
      <p:ext uri="{BB962C8B-B14F-4D97-AF65-F5344CB8AC3E}">
        <p14:creationId xmlns:p14="http://schemas.microsoft.com/office/powerpoint/2010/main" val="640400932"/>
      </p:ext>
    </p:extLst>
  </p:cSld>
  <p:clrMapOvr>
    <a:masterClrMapping/>
  </p:clrMapOvr>
  <p:transition spd="med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99F61EC-7F49-4F3C-A1D5-043E422C1026}"/>
              </a:ext>
            </a:extLst>
          </p:cNvPr>
          <p:cNvSpPr txBox="1"/>
          <p:nvPr/>
        </p:nvSpPr>
        <p:spPr>
          <a:xfrm>
            <a:off x="4139952" y="1707654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8000" dirty="0">
                <a:latin typeface="Arial" panose="020B0604020202020204" pitchFamily="34" charset="0"/>
                <a:cs typeface="Arial" panose="020B0604020202020204" pitchFamily="34" charset="0"/>
              </a:rPr>
              <a:t>grazie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214D8CC-0EEA-4011-AA3C-928AE5FAC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7922">
            <a:off x="1226997" y="996936"/>
            <a:ext cx="4187145" cy="346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1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0CE04CAF-CB15-41BF-8B7A-3EB6331C04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9641859"/>
              </p:ext>
            </p:extLst>
          </p:nvPr>
        </p:nvGraphicFramePr>
        <p:xfrm>
          <a:off x="467544" y="627534"/>
          <a:ext cx="568863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5F0CE80D-8323-4D8F-8D27-E455BEF04D14}"/>
              </a:ext>
            </a:extLst>
          </p:cNvPr>
          <p:cNvSpPr txBox="1">
            <a:spLocks/>
          </p:cNvSpPr>
          <p:nvPr/>
        </p:nvSpPr>
        <p:spPr bwMode="black">
          <a:xfrm>
            <a:off x="1547664" y="14749"/>
            <a:ext cx="5634626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06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250" b="1" dirty="0">
                <a:solidFill>
                  <a:srgbClr val="0A7736"/>
                </a:solidFill>
                <a:ea typeface="HP Simplified"/>
              </a:rPr>
              <a:t>Per non semplificare </a:t>
            </a:r>
            <a:endParaRPr lang="en-US" altLang="it-IT" sz="2250" b="1" dirty="0">
              <a:solidFill>
                <a:srgbClr val="0A7736"/>
              </a:solidFill>
              <a:ea typeface="HP Simplified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C9A8191-59DA-473E-B6E0-C615318F760A}"/>
              </a:ext>
            </a:extLst>
          </p:cNvPr>
          <p:cNvSpPr txBox="1"/>
          <p:nvPr/>
        </p:nvSpPr>
        <p:spPr>
          <a:xfrm>
            <a:off x="1403648" y="3435846"/>
            <a:ext cx="3816424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it-IT" sz="2400" dirty="0">
                <a:solidFill>
                  <a:schemeClr val="bg1"/>
                </a:solidFill>
                <a:latin typeface="HP Simplified"/>
              </a:rPr>
              <a:t>L'insegnamento scolastico </a:t>
            </a:r>
          </a:p>
          <a:p>
            <a:pPr algn="ctr">
              <a:spcAft>
                <a:spcPts val="0"/>
              </a:spcAft>
            </a:pPr>
            <a:r>
              <a:rPr lang="it-IT" sz="2400" dirty="0">
                <a:solidFill>
                  <a:schemeClr val="bg1"/>
                </a:solidFill>
                <a:latin typeface="HP Simplified"/>
              </a:rPr>
              <a:t>dell'educazione civica</a:t>
            </a:r>
            <a:r>
              <a:rPr lang="it-I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DC7CAC8-FBEF-4D75-82DF-DB631CDCB9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234544"/>
            <a:ext cx="2988352" cy="303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9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black">
          <a:xfrm>
            <a:off x="1781690" y="14749"/>
            <a:ext cx="5400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06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250" b="1" dirty="0">
                <a:solidFill>
                  <a:srgbClr val="0A7736"/>
                </a:solidFill>
                <a:ea typeface="HP Simplified"/>
              </a:rPr>
              <a:t>Agenda dei lavori</a:t>
            </a:r>
            <a:endParaRPr lang="en-US" altLang="it-IT" sz="2250" b="1" dirty="0">
              <a:solidFill>
                <a:srgbClr val="0A7736"/>
              </a:solidFill>
              <a:ea typeface="HP Simplified"/>
            </a:endParaRPr>
          </a:p>
        </p:txBody>
      </p:sp>
      <p:sp>
        <p:nvSpPr>
          <p:cNvPr id="5" name="Segnaposto testo 1"/>
          <p:cNvSpPr txBox="1">
            <a:spLocks/>
          </p:cNvSpPr>
          <p:nvPr/>
        </p:nvSpPr>
        <p:spPr>
          <a:xfrm>
            <a:off x="251521" y="871802"/>
            <a:ext cx="6408712" cy="2830371"/>
          </a:xfrm>
          <a:prstGeom prst="rect">
            <a:avLst/>
          </a:prstGeom>
        </p:spPr>
        <p:txBody>
          <a:bodyPr/>
          <a:lstStyle>
            <a:lvl1pPr algn="l" defTabSz="731335" rtl="0" eaLnBrk="0" fontAlgn="base" hangingPunct="0">
              <a:spcBef>
                <a:spcPct val="0"/>
              </a:spcBef>
              <a:spcAft>
                <a:spcPts val="640"/>
              </a:spcAft>
              <a:buSzPct val="100000"/>
              <a:buFont typeface="Arial" pitchFamily="34" charset="0"/>
              <a:defRPr b="1" kern="1200">
                <a:solidFill>
                  <a:srgbClr val="0096D6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1pPr>
            <a:lvl2pPr algn="l" defTabSz="688170" rtl="0" eaLnBrk="0" fontAlgn="base" hangingPunct="0">
              <a:spcBef>
                <a:spcPct val="0"/>
              </a:spcBef>
              <a:spcAft>
                <a:spcPts val="640"/>
              </a:spcAft>
              <a:buSzPct val="100000"/>
              <a:buFont typeface="Lucida Grande"/>
              <a:defRPr sz="2600" kern="1200">
                <a:solidFill>
                  <a:srgbClr val="000000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2pPr>
            <a:lvl3pPr marL="271715" indent="-271715" algn="l" defTabSz="731335" rtl="0" eaLnBrk="0" fontAlgn="base" hangingPunct="0">
              <a:spcBef>
                <a:spcPct val="0"/>
              </a:spcBef>
              <a:spcAft>
                <a:spcPts val="640"/>
              </a:spcAft>
              <a:buFont typeface="HP Simplified"/>
              <a:buChar char="•"/>
              <a:defRPr sz="2100" kern="1200">
                <a:solidFill>
                  <a:srgbClr val="000000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3pPr>
            <a:lvl4pPr marL="545966" indent="-289488" algn="l" defTabSz="731335" rtl="0" eaLnBrk="0" fontAlgn="base" hangingPunct="0">
              <a:spcBef>
                <a:spcPct val="0"/>
              </a:spcBef>
              <a:spcAft>
                <a:spcPts val="640"/>
              </a:spcAft>
              <a:buSzPct val="80000"/>
              <a:buFont typeface="HP Simplified"/>
              <a:buChar char="–"/>
              <a:defRPr lang="en-US" sz="2100" kern="1200" dirty="0">
                <a:solidFill>
                  <a:srgbClr val="000000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4pPr>
            <a:lvl5pPr marL="751652" indent="-241242" algn="l" defTabSz="731335" rtl="0" eaLnBrk="0" fontAlgn="base" hangingPunct="0">
              <a:spcBef>
                <a:spcPct val="0"/>
              </a:spcBef>
              <a:spcAft>
                <a:spcPts val="640"/>
              </a:spcAft>
              <a:buFont typeface="HP Simplified"/>
              <a:buChar char="•"/>
              <a:defRPr sz="2100" kern="1200">
                <a:solidFill>
                  <a:srgbClr val="000000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5pPr>
            <a:lvl6pPr marL="3656686" indent="0" algn="l" defTabSz="731335" rtl="0" eaLnBrk="1" latinLnBrk="0" hangingPunct="1">
              <a:lnSpc>
                <a:spcPts val="4000"/>
              </a:lnSpc>
              <a:spcBef>
                <a:spcPct val="20000"/>
              </a:spcBef>
              <a:buFont typeface="Arial"/>
              <a:buNone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3691" indent="-365669" algn="l" defTabSz="731335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5029" indent="-365669" algn="l" defTabSz="731335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6368" indent="-365669" algn="l" defTabSz="731335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457066">
              <a:lnSpc>
                <a:spcPct val="150000"/>
              </a:lnSpc>
              <a:spcAft>
                <a:spcPts val="400"/>
              </a:spcAft>
              <a:buFont typeface="+mj-lt"/>
              <a:buAutoNum type="arabicPeriod"/>
              <a:defRPr/>
            </a:pPr>
            <a:r>
              <a:rPr lang="it-IT" sz="22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Dalla norma al progetto scolastico</a:t>
            </a:r>
          </a:p>
          <a:p>
            <a:pPr marL="457200" indent="-457200" defTabSz="457066">
              <a:lnSpc>
                <a:spcPct val="150000"/>
              </a:lnSpc>
              <a:spcAft>
                <a:spcPts val="400"/>
              </a:spcAft>
              <a:buFont typeface="+mj-lt"/>
              <a:buAutoNum type="arabicPeriod"/>
              <a:defRPr/>
            </a:pPr>
            <a:endParaRPr lang="it-IT" sz="225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457066">
              <a:lnSpc>
                <a:spcPct val="15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it-IT" sz="22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L’educazione civica nel Piano Triennale dell’Offerta Formativa (PTOF)</a:t>
            </a:r>
          </a:p>
          <a:p>
            <a:pPr marL="457200" indent="-457200" defTabSz="457066">
              <a:lnSpc>
                <a:spcPct val="150000"/>
              </a:lnSpc>
              <a:spcAft>
                <a:spcPts val="400"/>
              </a:spcAft>
              <a:buFont typeface="+mj-lt"/>
              <a:buAutoNum type="arabicPeriod"/>
            </a:pPr>
            <a:endParaRPr lang="it-IT" sz="225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457066">
              <a:lnSpc>
                <a:spcPct val="15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it-IT" sz="22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PTOF: monitoraggio e verifica </a:t>
            </a:r>
          </a:p>
          <a:p>
            <a:pPr marL="228600" indent="-228600" defTabSz="457066">
              <a:spcAft>
                <a:spcPts val="400"/>
              </a:spcAft>
              <a:buFont typeface="+mj-lt"/>
              <a:buAutoNum type="arabicPeriod"/>
              <a:defRPr/>
            </a:pPr>
            <a:endParaRPr lang="it-IT" sz="112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D:\Users\mi12433\Desktop\PRESENTAZIONI 2018\presenter media\bringing_in_those_ideas_500_clr_11502 (1).gif">
            <a:extLst>
              <a:ext uri="{FF2B5EF4-FFF2-40B4-BE49-F238E27FC236}">
                <a16:creationId xmlns:a16="http://schemas.microsoft.com/office/drawing/2014/main" id="{EB698B76-5977-4F73-B2E1-D186C00913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87574"/>
            <a:ext cx="2772817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39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black">
          <a:xfrm>
            <a:off x="1781690" y="14749"/>
            <a:ext cx="5400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06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250" b="1" dirty="0">
                <a:solidFill>
                  <a:srgbClr val="0A7736"/>
                </a:solidFill>
                <a:ea typeface="HP Simplified"/>
              </a:rPr>
              <a:t>Agenda</a:t>
            </a:r>
            <a:endParaRPr lang="en-US" altLang="it-IT" sz="2250" b="1" dirty="0">
              <a:solidFill>
                <a:srgbClr val="0A7736"/>
              </a:solidFill>
              <a:ea typeface="HP Simplified"/>
            </a:endParaRPr>
          </a:p>
        </p:txBody>
      </p:sp>
      <p:sp>
        <p:nvSpPr>
          <p:cNvPr id="5" name="Segnaposto testo 1"/>
          <p:cNvSpPr txBox="1">
            <a:spLocks/>
          </p:cNvSpPr>
          <p:nvPr/>
        </p:nvSpPr>
        <p:spPr>
          <a:xfrm>
            <a:off x="892861" y="871802"/>
            <a:ext cx="8251139" cy="2830371"/>
          </a:xfrm>
          <a:prstGeom prst="rect">
            <a:avLst/>
          </a:prstGeom>
        </p:spPr>
        <p:txBody>
          <a:bodyPr/>
          <a:lstStyle>
            <a:lvl1pPr algn="l" defTabSz="731335" rtl="0" eaLnBrk="0" fontAlgn="base" hangingPunct="0">
              <a:spcBef>
                <a:spcPct val="0"/>
              </a:spcBef>
              <a:spcAft>
                <a:spcPts val="640"/>
              </a:spcAft>
              <a:buSzPct val="100000"/>
              <a:buFont typeface="Arial" pitchFamily="34" charset="0"/>
              <a:defRPr b="1" kern="1200">
                <a:solidFill>
                  <a:srgbClr val="0096D6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1pPr>
            <a:lvl2pPr algn="l" defTabSz="688170" rtl="0" eaLnBrk="0" fontAlgn="base" hangingPunct="0">
              <a:spcBef>
                <a:spcPct val="0"/>
              </a:spcBef>
              <a:spcAft>
                <a:spcPts val="640"/>
              </a:spcAft>
              <a:buSzPct val="100000"/>
              <a:buFont typeface="Lucida Grande"/>
              <a:defRPr sz="2600" kern="1200">
                <a:solidFill>
                  <a:srgbClr val="000000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2pPr>
            <a:lvl3pPr marL="271715" indent="-271715" algn="l" defTabSz="731335" rtl="0" eaLnBrk="0" fontAlgn="base" hangingPunct="0">
              <a:spcBef>
                <a:spcPct val="0"/>
              </a:spcBef>
              <a:spcAft>
                <a:spcPts val="640"/>
              </a:spcAft>
              <a:buFont typeface="HP Simplified"/>
              <a:buChar char="•"/>
              <a:defRPr sz="2100" kern="1200">
                <a:solidFill>
                  <a:srgbClr val="000000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3pPr>
            <a:lvl4pPr marL="545966" indent="-289488" algn="l" defTabSz="731335" rtl="0" eaLnBrk="0" fontAlgn="base" hangingPunct="0">
              <a:spcBef>
                <a:spcPct val="0"/>
              </a:spcBef>
              <a:spcAft>
                <a:spcPts val="640"/>
              </a:spcAft>
              <a:buSzPct val="80000"/>
              <a:buFont typeface="HP Simplified"/>
              <a:buChar char="–"/>
              <a:defRPr lang="en-US" sz="2100" kern="1200" dirty="0">
                <a:solidFill>
                  <a:srgbClr val="000000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4pPr>
            <a:lvl5pPr marL="751652" indent="-241242" algn="l" defTabSz="731335" rtl="0" eaLnBrk="0" fontAlgn="base" hangingPunct="0">
              <a:spcBef>
                <a:spcPct val="0"/>
              </a:spcBef>
              <a:spcAft>
                <a:spcPts val="640"/>
              </a:spcAft>
              <a:buFont typeface="HP Simplified"/>
              <a:buChar char="•"/>
              <a:defRPr sz="2100" kern="1200">
                <a:solidFill>
                  <a:srgbClr val="000000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5pPr>
            <a:lvl6pPr marL="3656686" indent="0" algn="l" defTabSz="731335" rtl="0" eaLnBrk="1" latinLnBrk="0" hangingPunct="1">
              <a:lnSpc>
                <a:spcPts val="4000"/>
              </a:lnSpc>
              <a:spcBef>
                <a:spcPct val="20000"/>
              </a:spcBef>
              <a:buFont typeface="Arial"/>
              <a:buNone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3691" indent="-365669" algn="l" defTabSz="731335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5029" indent="-365669" algn="l" defTabSz="731335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6368" indent="-365669" algn="l" defTabSz="731335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73" indent="-357173" defTabSz="457066">
              <a:lnSpc>
                <a:spcPct val="150000"/>
              </a:lnSpc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it-IT" sz="22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Dalla norma al progetto scolastico</a:t>
            </a:r>
          </a:p>
          <a:p>
            <a:pPr defTabSz="457066">
              <a:lnSpc>
                <a:spcPct val="150000"/>
              </a:lnSpc>
              <a:spcAft>
                <a:spcPts val="400"/>
              </a:spcAft>
              <a:defRPr/>
            </a:pPr>
            <a:endParaRPr lang="it-IT" sz="225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73" indent="-357173" defTabSz="457066">
              <a:lnSpc>
                <a:spcPct val="15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it-IT" sz="225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L’educazione civica nel Piano Triennale dell’offerta formativa (PTOF)</a:t>
            </a:r>
          </a:p>
          <a:p>
            <a:pPr defTabSz="457066">
              <a:lnSpc>
                <a:spcPct val="150000"/>
              </a:lnSpc>
              <a:spcAft>
                <a:spcPts val="400"/>
              </a:spcAft>
            </a:pPr>
            <a:endParaRPr lang="it-IT" sz="225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73" indent="-357173" defTabSz="457066">
              <a:lnSpc>
                <a:spcPct val="15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it-IT" sz="225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PTOF: monitoraggio e verifica </a:t>
            </a:r>
          </a:p>
          <a:p>
            <a:pPr defTabSz="457066">
              <a:spcAft>
                <a:spcPts val="400"/>
              </a:spcAft>
              <a:defRPr/>
            </a:pPr>
            <a:endParaRPr lang="it-IT" sz="112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D92C173-DAF2-4466-BDF5-A59E5C5725F6}"/>
              </a:ext>
            </a:extLst>
          </p:cNvPr>
          <p:cNvSpPr/>
          <p:nvPr/>
        </p:nvSpPr>
        <p:spPr>
          <a:xfrm>
            <a:off x="301636" y="699542"/>
            <a:ext cx="8360708" cy="1080120"/>
          </a:xfrm>
          <a:prstGeom prst="rect">
            <a:avLst/>
          </a:prstGeom>
          <a:noFill/>
          <a:ln w="762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35">
              <a:defRPr/>
            </a:pPr>
            <a:endParaRPr lang="it-IT" sz="1813">
              <a:solidFill>
                <a:prstClr val="white"/>
              </a:solidFill>
              <a:latin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119403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5605BE7D-24D8-42DA-9956-2A2F1E64A566}"/>
              </a:ext>
            </a:extLst>
          </p:cNvPr>
          <p:cNvSpPr txBox="1">
            <a:spLocks/>
          </p:cNvSpPr>
          <p:nvPr/>
        </p:nvSpPr>
        <p:spPr bwMode="black">
          <a:xfrm>
            <a:off x="1781690" y="14749"/>
            <a:ext cx="5400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06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250" b="1" dirty="0">
                <a:solidFill>
                  <a:srgbClr val="0A7736"/>
                </a:solidFill>
                <a:ea typeface="HP Simplified"/>
              </a:rPr>
              <a:t>Riferimenti</a:t>
            </a:r>
            <a:endParaRPr lang="en-US" altLang="it-IT" sz="2250" b="1" dirty="0">
              <a:solidFill>
                <a:srgbClr val="0A7736"/>
              </a:solidFill>
              <a:ea typeface="HP Simplified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60FE19F-C053-4640-90FA-3BAAB22E732A}"/>
              </a:ext>
            </a:extLst>
          </p:cNvPr>
          <p:cNvSpPr txBox="1"/>
          <p:nvPr/>
        </p:nvSpPr>
        <p:spPr>
          <a:xfrm>
            <a:off x="251520" y="987574"/>
            <a:ext cx="87129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LEGGE 20 agosto 2019, n. 92</a:t>
            </a:r>
          </a:p>
          <a:p>
            <a:pPr algn="l"/>
            <a:r>
              <a:rPr lang="it-IT" sz="2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Introduzione dell'insegnamento scolastico dell'educazione civica</a:t>
            </a:r>
          </a:p>
          <a:p>
            <a:pPr algn="l"/>
            <a:endParaRPr lang="it-IT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it-IT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 22 giugno 2020, n. 35</a:t>
            </a:r>
          </a:p>
          <a:p>
            <a:pPr algn="l"/>
            <a:r>
              <a:rPr lang="it-IT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Linee guida per l’insegnamento dell’educazione civica</a:t>
            </a:r>
          </a:p>
          <a:p>
            <a:pPr algn="l"/>
            <a:r>
              <a:rPr lang="it-IT" sz="2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(ai sensi dell’articolo 3 della legge 20 agosto 2019, n. 92)</a:t>
            </a:r>
          </a:p>
          <a:p>
            <a:pPr algn="l"/>
            <a:endParaRPr lang="it-IT" sz="22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 </a:t>
            </a:r>
            <a:r>
              <a:rPr lang="it-IT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DGPER</a:t>
            </a:r>
            <a:r>
              <a:rPr lang="it-IT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19479 del 16 luglio 2020</a:t>
            </a:r>
          </a:p>
          <a:p>
            <a:r>
              <a:rPr lang="it-IT" sz="2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Piano formazione docenti per l’educazione civica di cui alla legge 92/2019</a:t>
            </a:r>
          </a:p>
          <a:p>
            <a:pPr algn="l"/>
            <a:endParaRPr lang="it-IT" sz="22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82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21FF9F12-7501-4FCC-8DF0-D203FFDD3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668569"/>
              </p:ext>
            </p:extLst>
          </p:nvPr>
        </p:nvGraphicFramePr>
        <p:xfrm>
          <a:off x="35496" y="555526"/>
          <a:ext cx="9073009" cy="415641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753607">
                  <a:extLst>
                    <a:ext uri="{9D8B030D-6E8A-4147-A177-3AD203B41FA5}">
                      <a16:colId xmlns:a16="http://schemas.microsoft.com/office/drawing/2014/main" val="3939597005"/>
                    </a:ext>
                  </a:extLst>
                </a:gridCol>
                <a:gridCol w="1829851">
                  <a:extLst>
                    <a:ext uri="{9D8B030D-6E8A-4147-A177-3AD203B41FA5}">
                      <a16:colId xmlns:a16="http://schemas.microsoft.com/office/drawing/2014/main" val="2714099069"/>
                    </a:ext>
                  </a:extLst>
                </a:gridCol>
                <a:gridCol w="3507213">
                  <a:extLst>
                    <a:ext uri="{9D8B030D-6E8A-4147-A177-3AD203B41FA5}">
                      <a16:colId xmlns:a16="http://schemas.microsoft.com/office/drawing/2014/main" val="3141051030"/>
                    </a:ext>
                  </a:extLst>
                </a:gridCol>
                <a:gridCol w="1982338">
                  <a:extLst>
                    <a:ext uri="{9D8B030D-6E8A-4147-A177-3AD203B41FA5}">
                      <a16:colId xmlns:a16="http://schemas.microsoft.com/office/drawing/2014/main" val="2043698462"/>
                    </a:ext>
                  </a:extLst>
                </a:gridCol>
              </a:tblGrid>
              <a:tr h="300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Legge 92/2019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86" marR="444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 35/2020</a:t>
                      </a:r>
                      <a:endParaRPr lang="it-IT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86" marR="444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Linee guida</a:t>
                      </a:r>
                      <a:endParaRPr lang="it-IT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86" marR="444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bg1"/>
                          </a:solidFill>
                          <a:effectLst/>
                        </a:rPr>
                        <a:t>PTOF</a:t>
                      </a:r>
                      <a:endParaRPr lang="it-IT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86" marR="44486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409897"/>
                  </a:ext>
                </a:extLst>
              </a:tr>
              <a:tr h="38037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Art. 2 comma 3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istituzioni scolastiche prevedono </a:t>
                      </a: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nel curricolo di istituto </a:t>
                      </a:r>
                      <a:r>
                        <a:rPr lang="it-IT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l'insegnamento trasversale dell'educazione civica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Comma 7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dirigente scolastico verifica la piena attuazione </a:t>
                      </a: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la coerenza con il Piano triennale dell'offerta formativa.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86" marR="4448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Art. 2 comma 1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gli anni scolastici 2020/2021, 2021/2022 e 2022/2023 le istituzioni scolastiche … definiscono,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prima attuazione, il curricolo di educazione civica, tenendo a riferimento le Linee guida,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indicando traguardi di competenza, i risultati di apprendimento e gli obiettivi specifici di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apprendimento, </a:t>
                      </a: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coerenza ed eventuale integrazione con le Indicazioni nazionali …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86" marR="444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Istituzioni scolastiche sono chiamate…ad </a:t>
                      </a: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aggiornare i curricoli di istituto </a:t>
                      </a:r>
                      <a:r>
                        <a:rPr lang="it-IT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l’attività di programmazione didattica nel primo e nel secondo ciclo di istruzione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just" defTabSz="3427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Aspetti contenutistici e metodologici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Nel rispetto dell’autonomia organizzativa e didattica di ciascuna istituzione scolastica, le Linee guida si sviluppano intorno </a:t>
                      </a: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tre nuclei concettuali</a:t>
                      </a: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che costituiscono i pilastri della legge, a cui possono essere ricondotte tutte le diverse tematiche dalla stessa individuate: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t-IT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costituzione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t-IT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sviluppo sostenibile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t-IT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cittadinanza digitale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prospettiva trasversale dell’insegnamento di educazione civica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trasversalità dell’insegnamento offre un </a:t>
                      </a: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paradigma di riferimento diverso da quello delle discipline</a:t>
                      </a: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per sviluppare processi di interconnessione tra saperi disciplinari ed extradisciplinari. </a:t>
                      </a:r>
                    </a:p>
                  </a:txBody>
                  <a:tcPr marL="44486" marR="444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Curricolo di Istituto</a:t>
                      </a:r>
                      <a:endParaRPr lang="it-IT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86" marR="44486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758395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0462A045-9B0A-4795-BBC1-8BD8FA0AC559}"/>
              </a:ext>
            </a:extLst>
          </p:cNvPr>
          <p:cNvSpPr txBox="1">
            <a:spLocks/>
          </p:cNvSpPr>
          <p:nvPr/>
        </p:nvSpPr>
        <p:spPr bwMode="black">
          <a:xfrm>
            <a:off x="251520" y="14749"/>
            <a:ext cx="693077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06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250" b="1" dirty="0">
                <a:solidFill>
                  <a:srgbClr val="0A7736"/>
                </a:solidFill>
                <a:ea typeface="HP Simplified"/>
              </a:rPr>
              <a:t>I temi fondamentali: 1. il Curricolo di Istituto</a:t>
            </a:r>
            <a:endParaRPr lang="en-US" altLang="it-IT" sz="2250" b="1" dirty="0">
              <a:solidFill>
                <a:srgbClr val="0A7736"/>
              </a:solidFill>
              <a:ea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244544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4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5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0" algn="l" defTabSz="430213">
          <a:spcAft>
            <a:spcPts val="400"/>
          </a:spcAft>
          <a:buSzPct val="100000"/>
          <a:defRPr sz="1600" dirty="0" err="1" smtClean="0">
            <a:solidFill>
              <a:srgbClr val="000000"/>
            </a:solidFill>
            <a:latin typeface="+mj-lt"/>
            <a:cs typeface="HP Simplified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6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14">
    <a:dk1>
      <a:sysClr val="windowText" lastClr="000000"/>
    </a:dk1>
    <a:lt1>
      <a:sysClr val="window" lastClr="FFFFFF"/>
    </a:lt1>
    <a:dk2>
      <a:srgbClr val="0096D6"/>
    </a:dk2>
    <a:lt2>
      <a:srgbClr val="E5E8E8"/>
    </a:lt2>
    <a:accent1>
      <a:srgbClr val="0096D6"/>
    </a:accent1>
    <a:accent2>
      <a:srgbClr val="F05332"/>
    </a:accent2>
    <a:accent3>
      <a:srgbClr val="822980"/>
    </a:accent3>
    <a:accent4>
      <a:srgbClr val="87898B"/>
    </a:accent4>
    <a:accent5>
      <a:srgbClr val="B9B8BB"/>
    </a:accent5>
    <a:accent6>
      <a:srgbClr val="008B2B"/>
    </a:accent6>
    <a:hlink>
      <a:srgbClr val="0096D6"/>
    </a:hlink>
    <a:folHlink>
      <a:srgbClr val="0096D6"/>
    </a:folHlink>
  </a:clrScheme>
</a:themeOverride>
</file>

<file path=ppt/theme/themeOverride2.xml><?xml version="1.0" encoding="utf-8"?>
<a:themeOverride xmlns:a="http://schemas.openxmlformats.org/drawingml/2006/main">
  <a:clrScheme name="Custom 214">
    <a:dk1>
      <a:sysClr val="windowText" lastClr="000000"/>
    </a:dk1>
    <a:lt1>
      <a:sysClr val="window" lastClr="FFFFFF"/>
    </a:lt1>
    <a:dk2>
      <a:srgbClr val="0096D6"/>
    </a:dk2>
    <a:lt2>
      <a:srgbClr val="E5E8E8"/>
    </a:lt2>
    <a:accent1>
      <a:srgbClr val="0096D6"/>
    </a:accent1>
    <a:accent2>
      <a:srgbClr val="F05332"/>
    </a:accent2>
    <a:accent3>
      <a:srgbClr val="822980"/>
    </a:accent3>
    <a:accent4>
      <a:srgbClr val="87898B"/>
    </a:accent4>
    <a:accent5>
      <a:srgbClr val="B9B8BB"/>
    </a:accent5>
    <a:accent6>
      <a:srgbClr val="008B2B"/>
    </a:accent6>
    <a:hlink>
      <a:srgbClr val="0096D6"/>
    </a:hlink>
    <a:folHlink>
      <a:srgbClr val="0096D6"/>
    </a:folHlink>
  </a:clrScheme>
</a:themeOverride>
</file>

<file path=ppt/theme/themeOverride3.xml><?xml version="1.0" encoding="utf-8"?>
<a:themeOverride xmlns:a="http://schemas.openxmlformats.org/drawingml/2006/main">
  <a:clrScheme name="Custom 214">
    <a:dk1>
      <a:sysClr val="windowText" lastClr="000000"/>
    </a:dk1>
    <a:lt1>
      <a:sysClr val="window" lastClr="FFFFFF"/>
    </a:lt1>
    <a:dk2>
      <a:srgbClr val="0096D6"/>
    </a:dk2>
    <a:lt2>
      <a:srgbClr val="E5E8E8"/>
    </a:lt2>
    <a:accent1>
      <a:srgbClr val="0096D6"/>
    </a:accent1>
    <a:accent2>
      <a:srgbClr val="F05332"/>
    </a:accent2>
    <a:accent3>
      <a:srgbClr val="822980"/>
    </a:accent3>
    <a:accent4>
      <a:srgbClr val="87898B"/>
    </a:accent4>
    <a:accent5>
      <a:srgbClr val="B9B8BB"/>
    </a:accent5>
    <a:accent6>
      <a:srgbClr val="008B2B"/>
    </a:accent6>
    <a:hlink>
      <a:srgbClr val="0096D6"/>
    </a:hlink>
    <a:folHlink>
      <a:srgbClr val="0096D6"/>
    </a:folHlink>
  </a:clrScheme>
</a:themeOverride>
</file>

<file path=ppt/theme/themeOverride4.xml><?xml version="1.0" encoding="utf-8"?>
<a:themeOverride xmlns:a="http://schemas.openxmlformats.org/drawingml/2006/main">
  <a:clrScheme name="Custom 214">
    <a:dk1>
      <a:sysClr val="windowText" lastClr="000000"/>
    </a:dk1>
    <a:lt1>
      <a:sysClr val="window" lastClr="FFFFFF"/>
    </a:lt1>
    <a:dk2>
      <a:srgbClr val="0096D6"/>
    </a:dk2>
    <a:lt2>
      <a:srgbClr val="E5E8E8"/>
    </a:lt2>
    <a:accent1>
      <a:srgbClr val="0096D6"/>
    </a:accent1>
    <a:accent2>
      <a:srgbClr val="F05332"/>
    </a:accent2>
    <a:accent3>
      <a:srgbClr val="822980"/>
    </a:accent3>
    <a:accent4>
      <a:srgbClr val="87898B"/>
    </a:accent4>
    <a:accent5>
      <a:srgbClr val="B9B8BB"/>
    </a:accent5>
    <a:accent6>
      <a:srgbClr val="008B2B"/>
    </a:accent6>
    <a:hlink>
      <a:srgbClr val="0096D6"/>
    </a:hlink>
    <a:folHlink>
      <a:srgbClr val="0096D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2845</TotalTime>
  <Words>3615</Words>
  <Application>Microsoft Office PowerPoint</Application>
  <PresentationFormat>Presentazione su schermo (16:9)</PresentationFormat>
  <Paragraphs>725</Paragraphs>
  <Slides>41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41</vt:i4>
      </vt:variant>
    </vt:vector>
  </HeadingPairs>
  <TitlesOfParts>
    <vt:vector size="55" baseType="lpstr">
      <vt:lpstr>Arial</vt:lpstr>
      <vt:lpstr>Calibri</vt:lpstr>
      <vt:lpstr>English111 Adagio BT</vt:lpstr>
      <vt:lpstr>Georgia</vt:lpstr>
      <vt:lpstr>HP Simplified</vt:lpstr>
      <vt:lpstr>Lucida Grande</vt:lpstr>
      <vt:lpstr>OpenSans-Regular</vt:lpstr>
      <vt:lpstr>Times New Roman</vt:lpstr>
      <vt:lpstr>titilliumweb-sb</vt:lpstr>
      <vt:lpstr>3_Title with content</vt:lpstr>
      <vt:lpstr>4_Title with content</vt:lpstr>
      <vt:lpstr>5_Title with content</vt:lpstr>
      <vt:lpstr>Title with content</vt:lpstr>
      <vt:lpstr>6_Title with content</vt:lpstr>
      <vt:lpstr>   L’insegnamento  dell’educazione civica  nella progettualità della scuola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Rendicontazione sociale delle scuole nella piattaforma del SNV</dc:title>
  <dc:creator>Administrator</dc:creator>
  <cp:lastModifiedBy>Previtali Damiano</cp:lastModifiedBy>
  <cp:revision>245</cp:revision>
  <dcterms:created xsi:type="dcterms:W3CDTF">2020-02-25T12:50:31Z</dcterms:created>
  <dcterms:modified xsi:type="dcterms:W3CDTF">2020-07-27T07:18:05Z</dcterms:modified>
</cp:coreProperties>
</file>